
<file path=[Content_Types].xml><?xml version="1.0" encoding="utf-8"?>
<Types xmlns="http://schemas.openxmlformats.org/package/2006/content-types">
  <Default ContentType="image/jpeg" Extension="jpeg"/>
  <Default ContentType="image/png" Extension="png"/>
  <Default ContentType="application/vnd.openxmlformats-package.relationships+xml" Extension="rels"/>
  <Default ContentType="application/xml" Extension="xml"/>
  <Override ContentType="application/vnd.openxmlformats-officedocument.extended-properties+xml" PartName="/docProps/app.xml"/>
  <Override ContentType="application/vnd.openxmlformats-package.core-properties+xml" PartName="/docProps/core.xml"/>
  <Override ContentType="application/vnd.openxmlformats-officedocument.custom-properties+xml" PartName="/docProps/custom.xml"/>
  <Override ContentType="application/vnd.ms-powerpoint.changesinfo+xml" PartName="/ppt/changesInfos/changesInfo1.xml"/>
  <Override ContentType="application/vnd.openxmlformats-officedocument.presentationml.commentAuthors+xml" PartName="/ppt/commentAuthors.xml"/>
  <Override ContentType="application/vnd.openxmlformats-officedocument.presentationml.handoutMaster+xml" PartName="/ppt/handoutMasters/handoutMaster1.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Layout+xml" PartName="/ppt/slideLayouts/slideLayout12.xml"/>
  <Override ContentType="application/vnd.openxmlformats-officedocument.presentationml.slideLayout+xml" PartName="/ppt/slideLayouts/slideLayout13.xml"/>
  <Override ContentType="application/vnd.openxmlformats-officedocument.presentationml.slideLayout+xml" PartName="/ppt/slideLayouts/slideLayout14.xml"/>
  <Override ContentType="application/vnd.openxmlformats-officedocument.presentationml.slideLayout+xml" PartName="/ppt/slideLayouts/slideLayout15.xml"/>
  <Override ContentType="application/vnd.openxmlformats-officedocument.presentationml.slideLayout+xml" PartName="/ppt/slideLayouts/slideLayout16.xml"/>
  <Override ContentType="application/vnd.openxmlformats-officedocument.presentationml.slideLayout+xml" PartName="/ppt/slideLayouts/slideLayout17.xml"/>
  <Override ContentType="application/vnd.openxmlformats-officedocument.presentationml.slideLayout+xml" PartName="/ppt/slideLayouts/slideLayout18.xml"/>
  <Override ContentType="application/vnd.openxmlformats-officedocument.presentationml.slideLayout+xml" PartName="/ppt/slideLayouts/slideLayout19.xml"/>
  <Override ContentType="application/vnd.openxmlformats-officedocument.presentationml.slideLayout+xml" PartName="/ppt/slideLayouts/slideLayout20.xml"/>
  <Override ContentType="application/vnd.openxmlformats-officedocument.presentationml.slideLayout+xml" PartName="/ppt/slideLayouts/slideLayout21.xml"/>
  <Override ContentType="application/vnd.openxmlformats-officedocument.presentationml.slideLayout+xml" PartName="/ppt/slideLayouts/slideLayout22.xml"/>
  <Override ContentType="application/vnd.openxmlformats-officedocument.presentationml.slideLayout+xml" PartName="/ppt/slideLayouts/slideLayout23.xml"/>
  <Override ContentType="application/vnd.openxmlformats-officedocument.presentationml.slideLayout+xml" PartName="/ppt/slideLayouts/slideLayout24.xml"/>
  <Override ContentType="application/vnd.openxmlformats-officedocument.presentationml.slideLayout+xml" PartName="/ppt/slideLayouts/slideLayout25.xml"/>
  <Override ContentType="application/vnd.openxmlformats-officedocument.presentationml.slideLayout+xml" PartName="/ppt/slideLayouts/slideLayout26.xml"/>
  <Override ContentType="application/vnd.openxmlformats-officedocument.presentationml.slideLayout+xml" PartName="/ppt/slideLayouts/slideLayout27.xml"/>
  <Override ContentType="application/vnd.openxmlformats-officedocument.presentationml.slideLayout+xml" PartName="/ppt/slideLayouts/slideLayout28.xml"/>
  <Override ContentType="application/vnd.openxmlformats-officedocument.presentationml.slideLayout+xml" PartName="/ppt/slideLayouts/slideLayout29.xml"/>
  <Override ContentType="application/vnd.openxmlformats-officedocument.presentationml.slideMaster+xml" PartName="/ppt/slideMasters/slideMaster1.xml"/>
  <Override ContentType="application/vnd.openxmlformats-officedocument.presentationml.slideMaster+xml" PartName="/ppt/slideMasters/slideMaster2.xml"/>
  <Override ContentType="application/vnd.openxmlformats-officedocument.presentationml.slideMaster+xml" PartName="/ppt/slideMasters/slideMaster3.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Override ContentType="application/vnd.openxmlformats-officedocument.theme+xml" PartName="/ppt/theme/theme4.xml"/>
  <Override ContentType="application/vnd.openxmlformats-officedocument.theme+xml" PartName="/ppt/theme/theme5.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thumbnail.jpeg" Type="http://schemas.openxmlformats.org/package/2006/relationships/metadata/thumbnail"/><Relationship Id="rId3" Target="docProps/core.xml" Type="http://schemas.openxmlformats.org/package/2006/relationships/metadata/core-properties"/><Relationship Id="rId4" Target="docProps/app.xml" Type="http://schemas.openxmlformats.org/officeDocument/2006/relationships/extended-properties"/><Relationship Id="rId5" Target="docProps/custom.xml" Type="http://schemas.openxmlformats.org/officeDocument/2006/relationships/custom-properties"/></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4477" r:id="rId4"/>
    <p:sldMasterId id="2147484504" r:id="rId5"/>
    <p:sldMasterId id="2147484518" r:id="rId6"/>
  </p:sldMasterIdLst>
  <p:notesMasterIdLst>
    <p:notesMasterId r:id="rId9"/>
  </p:notesMasterIdLst>
  <p:handoutMasterIdLst>
    <p:handoutMasterId r:id="rId10"/>
  </p:handoutMasterIdLst>
  <p:sldIdLst>
    <p:sldId id="2147481710" r:id="rId7"/>
    <p:sldId id="2147481707" r:id="rId8"/>
  </p:sldIdLst>
  <p:sldSz cx="10080625" cy="6858000"/>
  <p:notesSz cx="6807200" cy="9939338"/>
  <p:defaultTextStyle>
    <a:defPPr>
      <a:defRPr lang="ja-JP"/>
    </a:defPPr>
    <a:lvl1pPr marL="0" algn="l" defTabSz="913451" rtl="0" eaLnBrk="1" latinLnBrk="0" hangingPunct="1">
      <a:defRPr kumimoji="1" sz="1800" kern="1200">
        <a:solidFill>
          <a:schemeClr val="tx1"/>
        </a:solidFill>
        <a:latin typeface="+mn-lt"/>
        <a:ea typeface="+mn-ea"/>
        <a:cs typeface="+mn-cs"/>
      </a:defRPr>
    </a:lvl1pPr>
    <a:lvl2pPr marL="456723" algn="l" defTabSz="913451" rtl="0" eaLnBrk="1" latinLnBrk="0" hangingPunct="1">
      <a:defRPr kumimoji="1" sz="1800" kern="1200">
        <a:solidFill>
          <a:schemeClr val="tx1"/>
        </a:solidFill>
        <a:latin typeface="+mn-lt"/>
        <a:ea typeface="+mn-ea"/>
        <a:cs typeface="+mn-cs"/>
      </a:defRPr>
    </a:lvl2pPr>
    <a:lvl3pPr marL="913451" algn="l" defTabSz="913451" rtl="0" eaLnBrk="1" latinLnBrk="0" hangingPunct="1">
      <a:defRPr kumimoji="1" sz="1800" kern="1200">
        <a:solidFill>
          <a:schemeClr val="tx1"/>
        </a:solidFill>
        <a:latin typeface="+mn-lt"/>
        <a:ea typeface="+mn-ea"/>
        <a:cs typeface="+mn-cs"/>
      </a:defRPr>
    </a:lvl3pPr>
    <a:lvl4pPr marL="1370173" algn="l" defTabSz="913451" rtl="0" eaLnBrk="1" latinLnBrk="0" hangingPunct="1">
      <a:defRPr kumimoji="1" sz="1800" kern="1200">
        <a:solidFill>
          <a:schemeClr val="tx1"/>
        </a:solidFill>
        <a:latin typeface="+mn-lt"/>
        <a:ea typeface="+mn-ea"/>
        <a:cs typeface="+mn-cs"/>
      </a:defRPr>
    </a:lvl4pPr>
    <a:lvl5pPr marL="1826899" algn="l" defTabSz="913451" rtl="0" eaLnBrk="1" latinLnBrk="0" hangingPunct="1">
      <a:defRPr kumimoji="1" sz="1800" kern="1200">
        <a:solidFill>
          <a:schemeClr val="tx1"/>
        </a:solidFill>
        <a:latin typeface="+mn-lt"/>
        <a:ea typeface="+mn-ea"/>
        <a:cs typeface="+mn-cs"/>
      </a:defRPr>
    </a:lvl5pPr>
    <a:lvl6pPr marL="2283622" algn="l" defTabSz="913451" rtl="0" eaLnBrk="1" latinLnBrk="0" hangingPunct="1">
      <a:defRPr kumimoji="1" sz="1800" kern="1200">
        <a:solidFill>
          <a:schemeClr val="tx1"/>
        </a:solidFill>
        <a:latin typeface="+mn-lt"/>
        <a:ea typeface="+mn-ea"/>
        <a:cs typeface="+mn-cs"/>
      </a:defRPr>
    </a:lvl6pPr>
    <a:lvl7pPr marL="2740352" algn="l" defTabSz="913451" rtl="0" eaLnBrk="1" latinLnBrk="0" hangingPunct="1">
      <a:defRPr kumimoji="1" sz="1800" kern="1200">
        <a:solidFill>
          <a:schemeClr val="tx1"/>
        </a:solidFill>
        <a:latin typeface="+mn-lt"/>
        <a:ea typeface="+mn-ea"/>
        <a:cs typeface="+mn-cs"/>
      </a:defRPr>
    </a:lvl7pPr>
    <a:lvl8pPr marL="3197073" algn="l" defTabSz="913451" rtl="0" eaLnBrk="1" latinLnBrk="0" hangingPunct="1">
      <a:defRPr kumimoji="1" sz="1800" kern="1200">
        <a:solidFill>
          <a:schemeClr val="tx1"/>
        </a:solidFill>
        <a:latin typeface="+mn-lt"/>
        <a:ea typeface="+mn-ea"/>
        <a:cs typeface="+mn-cs"/>
      </a:defRPr>
    </a:lvl8pPr>
    <a:lvl9pPr marL="3653799" algn="l" defTabSz="913451"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175">
          <p15:clr>
            <a:srgbClr val="A4A3A4"/>
          </p15:clr>
        </p15:guide>
      </p15:sldGuideLst>
    </p:ext>
    <p:ext uri="{2D200454-40CA-4A62-9FC3-DE9A4176ACB9}">
      <p15:notesGuideLst xmlns:p15="http://schemas.microsoft.com/office/powerpoint/2012/main">
        <p15:guide id="1" orient="horz" pos="3130" userDrawn="1">
          <p15:clr>
            <a:srgbClr val="A4A3A4"/>
          </p15:clr>
        </p15:guide>
        <p15:guide id="2" pos="2145"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dministrator" initials="A" lastIdx="1" clrIdx="0">
    <p:extLst>
      <p:ext uri="{19B8F6BF-5375-455C-9EA6-DF929625EA0E}">
        <p15:presenceInfo xmlns:p15="http://schemas.microsoft.com/office/powerpoint/2012/main" userId="Administrator"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E5FF"/>
    <a:srgbClr val="F1FADE"/>
    <a:srgbClr val="FBF193"/>
    <a:srgbClr val="F6F6F6"/>
    <a:srgbClr val="FFE7FF"/>
    <a:srgbClr val="F0C3C2"/>
    <a:srgbClr val="FFD1FF"/>
    <a:srgbClr val="006600"/>
    <a:srgbClr val="358725"/>
    <a:srgbClr val="0066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7563" autoAdjust="0"/>
    <p:restoredTop sz="96370" autoAdjust="0"/>
  </p:normalViewPr>
  <p:slideViewPr>
    <p:cSldViewPr>
      <p:cViewPr>
        <p:scale>
          <a:sx n="200" d="100"/>
          <a:sy n="200" d="100"/>
        </p:scale>
        <p:origin x="-570" y="-3708"/>
      </p:cViewPr>
      <p:guideLst>
        <p:guide orient="horz" pos="2160"/>
        <p:guide pos="3175"/>
      </p:guideLst>
    </p:cSldViewPr>
  </p:slideViewPr>
  <p:outlineViewPr>
    <p:cViewPr>
      <p:scale>
        <a:sx n="33" d="100"/>
        <a:sy n="33" d="100"/>
      </p:scale>
      <p:origin x="0" y="2740"/>
    </p:cViewPr>
  </p:outlineViewPr>
  <p:notesTextViewPr>
    <p:cViewPr>
      <p:scale>
        <a:sx n="1" d="1"/>
        <a:sy n="1" d="1"/>
      </p:scale>
      <p:origin x="0" y="0"/>
    </p:cViewPr>
  </p:notesTextViewPr>
  <p:notesViewPr>
    <p:cSldViewPr>
      <p:cViewPr varScale="1">
        <p:scale>
          <a:sx n="45" d="100"/>
          <a:sy n="45" d="100"/>
        </p:scale>
        <p:origin x="-2140" y="-80"/>
      </p:cViewPr>
      <p:guideLst>
        <p:guide orient="horz" pos="3130"/>
        <p:guide pos="2145"/>
      </p:guideLst>
    </p:cSldViewPr>
  </p:notesViewPr>
  <p:gridSpacing cx="72008" cy="72008"/>
</p:viewPr>
</file>

<file path=ppt/_rels/presentation.xml.rels>&#65279;<?xml version="1.0" encoding="utf-8" standalone="yes"?><Relationships xmlns="http://schemas.openxmlformats.org/package/2006/relationships"><Relationship Id="rId10" Target="handoutMasters/handoutMaster1.xml" Type="http://schemas.openxmlformats.org/officeDocument/2006/relationships/handoutMaster" /><Relationship Id="rId11" Target="commentAuthors.xml" Type="http://schemas.openxmlformats.org/officeDocument/2006/relationships/commentAuthors" /><Relationship Id="rId12" Target="presProps.xml" Type="http://schemas.openxmlformats.org/officeDocument/2006/relationships/presProps" /><Relationship Id="rId13" Target="viewProps.xml" Type="http://schemas.openxmlformats.org/officeDocument/2006/relationships/viewProps" /><Relationship Id="rId14" Target="theme/theme1.xml" Type="http://schemas.openxmlformats.org/officeDocument/2006/relationships/theme" /><Relationship Id="rId15" Target="tableStyles.xml" Type="http://schemas.openxmlformats.org/officeDocument/2006/relationships/tableStyles" /><Relationship Id="rId16" Target="changesInfos/changesInfo1.xml" Type="http://schemas.microsoft.com/office/2016/11/relationships/changesInfo" /><Relationship Id="rId4" Target="slideMasters/slideMaster1.xml" Type="http://schemas.openxmlformats.org/officeDocument/2006/relationships/slideMaster" /><Relationship Id="rId5" Target="slideMasters/slideMaster2.xml" Type="http://schemas.openxmlformats.org/officeDocument/2006/relationships/slideMaster" /><Relationship Id="rId6" Target="slideMasters/slideMaster3.xml" Type="http://schemas.openxmlformats.org/officeDocument/2006/relationships/slideMaster" /><Relationship Id="rId7" Target="slides/slide1.xml" Type="http://schemas.openxmlformats.org/officeDocument/2006/relationships/slide" /><Relationship Id="rId8" Target="slides/slide2.xml" Type="http://schemas.openxmlformats.org/officeDocument/2006/relationships/slide" /><Relationship Id="rId9" Target="notesMasters/notesMaster1.xml" Type="http://schemas.openxmlformats.org/officeDocument/2006/relationships/notesMaster" /></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有馬 佑哉(ARIMA Yuya)" userId="2f88916f-857c-4846-993f-5223eb3edb09" providerId="ADAL" clId="{29666B50-2F3C-4750-B7A2-B0553ED3B614}"/>
    <pc:docChg chg="modSld">
      <pc:chgData name="有馬 佑哉(ARIMA Yuya)" userId="2f88916f-857c-4846-993f-5223eb3edb09" providerId="ADAL" clId="{29666B50-2F3C-4750-B7A2-B0553ED3B614}" dt="2025-09-01T10:16:09.914" v="299" actId="207"/>
      <pc:docMkLst>
        <pc:docMk/>
      </pc:docMkLst>
      <pc:sldChg chg="addSp modSp mod">
        <pc:chgData name="有馬 佑哉(ARIMA Yuya)" userId="2f88916f-857c-4846-993f-5223eb3edb09" providerId="ADAL" clId="{29666B50-2F3C-4750-B7A2-B0553ED3B614}" dt="2025-09-01T10:16:09.914" v="299" actId="207"/>
        <pc:sldMkLst>
          <pc:docMk/>
          <pc:sldMk cId="2366133805" sldId="2147481710"/>
        </pc:sldMkLst>
        <pc:spChg chg="add mod">
          <ac:chgData name="有馬 佑哉(ARIMA Yuya)" userId="2f88916f-857c-4846-993f-5223eb3edb09" providerId="ADAL" clId="{29666B50-2F3C-4750-B7A2-B0553ED3B614}" dt="2025-09-01T10:14:28.105" v="298" actId="14100"/>
          <ac:spMkLst>
            <pc:docMk/>
            <pc:sldMk cId="2366133805" sldId="2147481710"/>
            <ac:spMk id="2" creationId="{5D04EBF1-53A4-0F33-1784-171F321CF4DF}"/>
          </ac:spMkLst>
        </pc:spChg>
        <pc:spChg chg="mod">
          <ac:chgData name="有馬 佑哉(ARIMA Yuya)" userId="2f88916f-857c-4846-993f-5223eb3edb09" providerId="ADAL" clId="{29666B50-2F3C-4750-B7A2-B0553ED3B614}" dt="2025-09-01T10:16:09.914" v="299" actId="207"/>
          <ac:spMkLst>
            <pc:docMk/>
            <pc:sldMk cId="2366133805" sldId="2147481710"/>
            <ac:spMk id="29" creationId="{D06DA44D-370C-4248-9ECE-443B5708BA49}"/>
          </ac:spMkLst>
        </pc:spChg>
        <pc:spChg chg="mod">
          <ac:chgData name="有馬 佑哉(ARIMA Yuya)" userId="2f88916f-857c-4846-993f-5223eb3edb09" providerId="ADAL" clId="{29666B50-2F3C-4750-B7A2-B0553ED3B614}" dt="2025-09-01T10:16:09.914" v="299" actId="207"/>
          <ac:spMkLst>
            <pc:docMk/>
            <pc:sldMk cId="2366133805" sldId="2147481710"/>
            <ac:spMk id="33" creationId="{5E802775-1167-45C4-90D1-C51BBE75ACB2}"/>
          </ac:spMkLst>
        </pc:spChg>
        <pc:spChg chg="mod">
          <ac:chgData name="有馬 佑哉(ARIMA Yuya)" userId="2f88916f-857c-4846-993f-5223eb3edb09" providerId="ADAL" clId="{29666B50-2F3C-4750-B7A2-B0553ED3B614}" dt="2025-09-01T10:16:09.914" v="299" actId="207"/>
          <ac:spMkLst>
            <pc:docMk/>
            <pc:sldMk cId="2366133805" sldId="2147481710"/>
            <ac:spMk id="34" creationId="{6C7AE6EC-0E02-4D79-85BE-A02D25989467}"/>
          </ac:spMkLst>
        </pc:spChg>
      </pc:sldChg>
    </pc:docChg>
  </pc:docChgLst>
</pc:chgInfo>
</file>

<file path=ppt/handoutMasters/_rels/handoutMaster1.xml.rels><?xml version="1.0" encoding="UTF-8" standalone="yes"?><Relationships xmlns="http://schemas.openxmlformats.org/package/2006/relationships"><Relationship Id="rId1" Target="../theme/theme5.xml" Type="http://schemas.openxmlformats.org/officeDocument/2006/relationships/theme"/></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26" y="12"/>
            <a:ext cx="2949575" cy="496888"/>
          </a:xfrm>
          <a:prstGeom prst="rect">
            <a:avLst/>
          </a:prstGeom>
        </p:spPr>
        <p:txBody>
          <a:bodyPr vert="horz" lIns="91304" tIns="45648" rIns="91304" bIns="45648" rtlCol="0"/>
          <a:lstStyle>
            <a:lvl1pPr algn="l">
              <a:defRPr sz="1200"/>
            </a:lvl1pPr>
          </a:lstStyle>
          <a:p>
            <a:endParaRPr kumimoji="1" lang="ja-JP" altLang="en-US" dirty="0"/>
          </a:p>
        </p:txBody>
      </p:sp>
      <p:sp>
        <p:nvSpPr>
          <p:cNvPr id="3" name="日付プレースホルダー 2"/>
          <p:cNvSpPr>
            <a:spLocks noGrp="1"/>
          </p:cNvSpPr>
          <p:nvPr>
            <p:ph type="dt" sz="quarter" idx="1"/>
          </p:nvPr>
        </p:nvSpPr>
        <p:spPr>
          <a:xfrm>
            <a:off x="3856064" y="12"/>
            <a:ext cx="2949575" cy="496888"/>
          </a:xfrm>
          <a:prstGeom prst="rect">
            <a:avLst/>
          </a:prstGeom>
        </p:spPr>
        <p:txBody>
          <a:bodyPr vert="horz" lIns="91304" tIns="45648" rIns="91304" bIns="45648" rtlCol="0"/>
          <a:lstStyle>
            <a:lvl1pPr algn="r">
              <a:defRPr sz="1200"/>
            </a:lvl1pPr>
          </a:lstStyle>
          <a:p>
            <a:fld id="{BFCAEA59-3F77-43EB-97E2-009BEA5939FD}" type="datetimeFigureOut">
              <a:rPr kumimoji="1" lang="ja-JP" altLang="en-US" smtClean="0"/>
              <a:t>2025/9/1</a:t>
            </a:fld>
            <a:endParaRPr kumimoji="1" lang="ja-JP" altLang="en-US" dirty="0"/>
          </a:p>
        </p:txBody>
      </p:sp>
      <p:sp>
        <p:nvSpPr>
          <p:cNvPr id="4" name="フッター プレースホルダー 3"/>
          <p:cNvSpPr>
            <a:spLocks noGrp="1"/>
          </p:cNvSpPr>
          <p:nvPr>
            <p:ph type="ftr" sz="quarter" idx="2"/>
          </p:nvPr>
        </p:nvSpPr>
        <p:spPr>
          <a:xfrm>
            <a:off x="26" y="9440877"/>
            <a:ext cx="2949575" cy="496887"/>
          </a:xfrm>
          <a:prstGeom prst="rect">
            <a:avLst/>
          </a:prstGeom>
        </p:spPr>
        <p:txBody>
          <a:bodyPr vert="horz" lIns="91304" tIns="45648" rIns="91304" bIns="45648" rtlCol="0" anchor="b"/>
          <a:lstStyle>
            <a:lvl1pPr algn="l">
              <a:defRPr sz="1200"/>
            </a:lvl1pPr>
          </a:lstStyle>
          <a:p>
            <a:endParaRPr kumimoji="1" lang="ja-JP" altLang="en-US" dirty="0"/>
          </a:p>
        </p:txBody>
      </p:sp>
      <p:sp>
        <p:nvSpPr>
          <p:cNvPr id="5" name="スライド番号プレースホルダー 4"/>
          <p:cNvSpPr>
            <a:spLocks noGrp="1"/>
          </p:cNvSpPr>
          <p:nvPr>
            <p:ph type="sldNum" sz="quarter" idx="3"/>
          </p:nvPr>
        </p:nvSpPr>
        <p:spPr>
          <a:xfrm>
            <a:off x="3856064" y="9440877"/>
            <a:ext cx="2949575" cy="496887"/>
          </a:xfrm>
          <a:prstGeom prst="rect">
            <a:avLst/>
          </a:prstGeom>
        </p:spPr>
        <p:txBody>
          <a:bodyPr vert="horz" lIns="91304" tIns="45648" rIns="91304" bIns="45648" rtlCol="0" anchor="b"/>
          <a:lstStyle>
            <a:lvl1pPr algn="r">
              <a:defRPr sz="1200"/>
            </a:lvl1pPr>
          </a:lstStyle>
          <a:p>
            <a:fld id="{6095C706-5C63-46E9-B126-1BB99155F5B7}" type="slidenum">
              <a:rPr kumimoji="1" lang="ja-JP" altLang="en-US" smtClean="0"/>
              <a:t>‹#›</a:t>
            </a:fld>
            <a:endParaRPr kumimoji="1" lang="ja-JP" altLang="en-US" dirty="0"/>
          </a:p>
        </p:txBody>
      </p:sp>
    </p:spTree>
    <p:extLst>
      <p:ext uri="{BB962C8B-B14F-4D97-AF65-F5344CB8AC3E}">
        <p14:creationId xmlns:p14="http://schemas.microsoft.com/office/powerpoint/2010/main" val="1511821032"/>
      </p:ext>
    </p:extLst>
  </p:cSld>
  <p:clrMap bg1="lt1" tx1="dk1" bg2="lt2" tx2="dk2" accent1="accent1" accent2="accent2" accent3="accent3" accent4="accent4" accent5="accent5" accent6="accent6" hlink="hlink" folHlink="folHlink"/>
  <p:hf ftr="0" dt="0"/>
</p:handoutMaster>
</file>

<file path=ppt/notesMasters/_rels/notesMaster1.xml.rels><?xml version="1.0" encoding="UTF-8" standalone="yes"?><Relationships xmlns="http://schemas.openxmlformats.org/package/2006/relationships"><Relationship Id="rId1" Target="../theme/theme4.xml" Type="http://schemas.openxmlformats.org/officeDocument/2006/relationships/theme"/></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34" y="12"/>
            <a:ext cx="2949575" cy="496888"/>
          </a:xfrm>
          <a:prstGeom prst="rect">
            <a:avLst/>
          </a:prstGeom>
        </p:spPr>
        <p:txBody>
          <a:bodyPr vert="horz" lIns="91256" tIns="45624" rIns="91256" bIns="45624" rtlCol="0"/>
          <a:lstStyle>
            <a:lvl1pPr algn="l">
              <a:defRPr sz="1200"/>
            </a:lvl1pPr>
          </a:lstStyle>
          <a:p>
            <a:endParaRPr kumimoji="1" lang="ja-JP" altLang="en-US" dirty="0"/>
          </a:p>
        </p:txBody>
      </p:sp>
      <p:sp>
        <p:nvSpPr>
          <p:cNvPr id="3" name="日付プレースホルダー 2"/>
          <p:cNvSpPr>
            <a:spLocks noGrp="1"/>
          </p:cNvSpPr>
          <p:nvPr>
            <p:ph type="dt" idx="1"/>
          </p:nvPr>
        </p:nvSpPr>
        <p:spPr>
          <a:xfrm>
            <a:off x="3856073" y="12"/>
            <a:ext cx="2949575" cy="496888"/>
          </a:xfrm>
          <a:prstGeom prst="rect">
            <a:avLst/>
          </a:prstGeom>
        </p:spPr>
        <p:txBody>
          <a:bodyPr vert="horz" lIns="91256" tIns="45624" rIns="91256" bIns="45624" rtlCol="0"/>
          <a:lstStyle>
            <a:lvl1pPr algn="r">
              <a:defRPr sz="1200"/>
            </a:lvl1pPr>
          </a:lstStyle>
          <a:p>
            <a:fld id="{B32EF7B2-CA44-4A08-9C58-11B74CE810A2}" type="datetimeFigureOut">
              <a:rPr kumimoji="1" lang="ja-JP" altLang="en-US" smtClean="0"/>
              <a:t>2025/9/1</a:t>
            </a:fld>
            <a:endParaRPr kumimoji="1" lang="ja-JP" altLang="en-US" dirty="0"/>
          </a:p>
        </p:txBody>
      </p:sp>
      <p:sp>
        <p:nvSpPr>
          <p:cNvPr id="4" name="スライド イメージ プレースホルダー 3"/>
          <p:cNvSpPr>
            <a:spLocks noGrp="1" noRot="1" noChangeAspect="1"/>
          </p:cNvSpPr>
          <p:nvPr>
            <p:ph type="sldImg" idx="2"/>
          </p:nvPr>
        </p:nvSpPr>
        <p:spPr>
          <a:xfrm>
            <a:off x="666750" y="746125"/>
            <a:ext cx="5473700" cy="3725863"/>
          </a:xfrm>
          <a:prstGeom prst="rect">
            <a:avLst/>
          </a:prstGeom>
          <a:noFill/>
          <a:ln w="12700">
            <a:solidFill>
              <a:prstClr val="black"/>
            </a:solidFill>
          </a:ln>
        </p:spPr>
        <p:txBody>
          <a:bodyPr vert="horz" lIns="91256" tIns="45624" rIns="91256" bIns="45624" rtlCol="0" anchor="ctr"/>
          <a:lstStyle/>
          <a:p>
            <a:endParaRPr lang="ja-JP" altLang="en-US" dirty="0"/>
          </a:p>
        </p:txBody>
      </p:sp>
      <p:sp>
        <p:nvSpPr>
          <p:cNvPr id="5" name="ノート プレースホルダー 4"/>
          <p:cNvSpPr>
            <a:spLocks noGrp="1"/>
          </p:cNvSpPr>
          <p:nvPr>
            <p:ph type="body" sz="quarter" idx="3"/>
          </p:nvPr>
        </p:nvSpPr>
        <p:spPr>
          <a:xfrm>
            <a:off x="681060" y="4721236"/>
            <a:ext cx="5445125" cy="4471988"/>
          </a:xfrm>
          <a:prstGeom prst="rect">
            <a:avLst/>
          </a:prstGeom>
        </p:spPr>
        <p:txBody>
          <a:bodyPr vert="horz" lIns="91256" tIns="45624" rIns="91256" bIns="45624"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34" y="9440892"/>
            <a:ext cx="2949575" cy="496887"/>
          </a:xfrm>
          <a:prstGeom prst="rect">
            <a:avLst/>
          </a:prstGeom>
        </p:spPr>
        <p:txBody>
          <a:bodyPr vert="horz" lIns="91256" tIns="45624" rIns="91256" bIns="45624" rtlCol="0" anchor="b"/>
          <a:lstStyle>
            <a:lvl1pPr algn="l">
              <a:defRPr sz="1200"/>
            </a:lvl1pPr>
          </a:lstStyle>
          <a:p>
            <a:endParaRPr kumimoji="1" lang="ja-JP" altLang="en-US" dirty="0"/>
          </a:p>
        </p:txBody>
      </p:sp>
      <p:sp>
        <p:nvSpPr>
          <p:cNvPr id="7" name="スライド番号プレースホルダー 6"/>
          <p:cNvSpPr>
            <a:spLocks noGrp="1"/>
          </p:cNvSpPr>
          <p:nvPr>
            <p:ph type="sldNum" sz="quarter" idx="5"/>
          </p:nvPr>
        </p:nvSpPr>
        <p:spPr>
          <a:xfrm>
            <a:off x="3856073" y="9440892"/>
            <a:ext cx="2949575" cy="496887"/>
          </a:xfrm>
          <a:prstGeom prst="rect">
            <a:avLst/>
          </a:prstGeom>
        </p:spPr>
        <p:txBody>
          <a:bodyPr vert="horz" lIns="91256" tIns="45624" rIns="91256" bIns="45624" rtlCol="0" anchor="b"/>
          <a:lstStyle>
            <a:lvl1pPr algn="r">
              <a:defRPr sz="1200"/>
            </a:lvl1pPr>
          </a:lstStyle>
          <a:p>
            <a:fld id="{99A291D1-1B39-4F22-95FC-C505104FF1F5}" type="slidenum">
              <a:rPr kumimoji="1" lang="ja-JP" altLang="en-US" smtClean="0"/>
              <a:t>‹#›</a:t>
            </a:fld>
            <a:endParaRPr kumimoji="1" lang="ja-JP" altLang="en-US" dirty="0"/>
          </a:p>
        </p:txBody>
      </p:sp>
    </p:spTree>
    <p:extLst>
      <p:ext uri="{BB962C8B-B14F-4D97-AF65-F5344CB8AC3E}">
        <p14:creationId xmlns:p14="http://schemas.microsoft.com/office/powerpoint/2010/main" val="1533510043"/>
      </p:ext>
    </p:extLst>
  </p:cSld>
  <p:clrMap bg1="lt1" tx1="dk1" bg2="lt2" tx2="dk2" accent1="accent1" accent2="accent2" accent3="accent3" accent4="accent4" accent5="accent5" accent6="accent6" hlink="hlink" folHlink="folHlink"/>
  <p:hf ftr="0" dt="0"/>
  <p:notesStyle>
    <a:lvl1pPr marL="0" algn="l" defTabSz="913451" rtl="0" eaLnBrk="1" latinLnBrk="0" hangingPunct="1">
      <a:defRPr kumimoji="1" sz="1200" kern="1200">
        <a:solidFill>
          <a:schemeClr val="tx1"/>
        </a:solidFill>
        <a:latin typeface="+mn-lt"/>
        <a:ea typeface="+mn-ea"/>
        <a:cs typeface="+mn-cs"/>
      </a:defRPr>
    </a:lvl1pPr>
    <a:lvl2pPr marL="456723" algn="l" defTabSz="913451" rtl="0" eaLnBrk="1" latinLnBrk="0" hangingPunct="1">
      <a:defRPr kumimoji="1" sz="1200" kern="1200">
        <a:solidFill>
          <a:schemeClr val="tx1"/>
        </a:solidFill>
        <a:latin typeface="+mn-lt"/>
        <a:ea typeface="+mn-ea"/>
        <a:cs typeface="+mn-cs"/>
      </a:defRPr>
    </a:lvl2pPr>
    <a:lvl3pPr marL="913451" algn="l" defTabSz="913451" rtl="0" eaLnBrk="1" latinLnBrk="0" hangingPunct="1">
      <a:defRPr kumimoji="1" sz="1200" kern="1200">
        <a:solidFill>
          <a:schemeClr val="tx1"/>
        </a:solidFill>
        <a:latin typeface="+mn-lt"/>
        <a:ea typeface="+mn-ea"/>
        <a:cs typeface="+mn-cs"/>
      </a:defRPr>
    </a:lvl3pPr>
    <a:lvl4pPr marL="1370173" algn="l" defTabSz="913451" rtl="0" eaLnBrk="1" latinLnBrk="0" hangingPunct="1">
      <a:defRPr kumimoji="1" sz="1200" kern="1200">
        <a:solidFill>
          <a:schemeClr val="tx1"/>
        </a:solidFill>
        <a:latin typeface="+mn-lt"/>
        <a:ea typeface="+mn-ea"/>
        <a:cs typeface="+mn-cs"/>
      </a:defRPr>
    </a:lvl4pPr>
    <a:lvl5pPr marL="1826899" algn="l" defTabSz="913451" rtl="0" eaLnBrk="1" latinLnBrk="0" hangingPunct="1">
      <a:defRPr kumimoji="1" sz="1200" kern="1200">
        <a:solidFill>
          <a:schemeClr val="tx1"/>
        </a:solidFill>
        <a:latin typeface="+mn-lt"/>
        <a:ea typeface="+mn-ea"/>
        <a:cs typeface="+mn-cs"/>
      </a:defRPr>
    </a:lvl5pPr>
    <a:lvl6pPr marL="2283622" algn="l" defTabSz="913451" rtl="0" eaLnBrk="1" latinLnBrk="0" hangingPunct="1">
      <a:defRPr kumimoji="1" sz="1200" kern="1200">
        <a:solidFill>
          <a:schemeClr val="tx1"/>
        </a:solidFill>
        <a:latin typeface="+mn-lt"/>
        <a:ea typeface="+mn-ea"/>
        <a:cs typeface="+mn-cs"/>
      </a:defRPr>
    </a:lvl6pPr>
    <a:lvl7pPr marL="2740352" algn="l" defTabSz="913451" rtl="0" eaLnBrk="1" latinLnBrk="0" hangingPunct="1">
      <a:defRPr kumimoji="1" sz="1200" kern="1200">
        <a:solidFill>
          <a:schemeClr val="tx1"/>
        </a:solidFill>
        <a:latin typeface="+mn-lt"/>
        <a:ea typeface="+mn-ea"/>
        <a:cs typeface="+mn-cs"/>
      </a:defRPr>
    </a:lvl7pPr>
    <a:lvl8pPr marL="3197073" algn="l" defTabSz="913451" rtl="0" eaLnBrk="1" latinLnBrk="0" hangingPunct="1">
      <a:defRPr kumimoji="1" sz="1200" kern="1200">
        <a:solidFill>
          <a:schemeClr val="tx1"/>
        </a:solidFill>
        <a:latin typeface="+mn-lt"/>
        <a:ea typeface="+mn-ea"/>
        <a:cs typeface="+mn-cs"/>
      </a:defRPr>
    </a:lvl8pPr>
    <a:lvl9pPr marL="3653799" algn="l" defTabSz="913451"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 Id="rId2" Target="../media/image2.jpeg" Type="http://schemas.openxmlformats.org/officeDocument/2006/relationships/image"/></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3.xml.rels><?xml version="1.0" encoding="UTF-8" standalone="yes"?><Relationships xmlns="http://schemas.openxmlformats.org/package/2006/relationships"><Relationship Id="rId1" Target="../slideMasters/slideMaster1.xml" Type="http://schemas.openxmlformats.org/officeDocument/2006/relationships/slideMaster"/><Relationship Id="rId2" Target="../media/image3.jpeg" Type="http://schemas.openxmlformats.org/officeDocument/2006/relationships/image"/></Relationships>
</file>

<file path=ppt/slideLayouts/_rels/slideLayout14.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5.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6.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7.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8.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9.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0.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21.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22.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23.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24.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25.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26.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27.xml.rels><?xml version="1.0" encoding="UTF-8" standalone="yes"?><Relationships xmlns="http://schemas.openxmlformats.org/package/2006/relationships"><Relationship Id="rId1" Target="../slideMasters/slideMaster3.xml" Type="http://schemas.openxmlformats.org/officeDocument/2006/relationships/slideMaster"/></Relationships>
</file>

<file path=ppt/slideLayouts/_rels/slideLayout28.xml.rels><?xml version="1.0" encoding="UTF-8" standalone="yes"?><Relationships xmlns="http://schemas.openxmlformats.org/package/2006/relationships"><Relationship Id="rId1" Target="../slideMasters/slideMaster3.xml" Type="http://schemas.openxmlformats.org/officeDocument/2006/relationships/slideMaster"/></Relationships>
</file>

<file path=ppt/slideLayouts/_rels/slideLayout29.xml.rels><?xml version="1.0" encoding="UTF-8" standalone="yes"?><Relationships xmlns="http://schemas.openxmlformats.org/package/2006/relationships"><Relationship Id="rId1" Target="../slideMasters/slideMaster3.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pic>
        <p:nvPicPr>
          <p:cNvPr id="4" name="Picture 20" descr="ppjtitle"/>
          <p:cNvPicPr>
            <a:picLocks noChangeAspect="1" noChangeArrowheads="1"/>
          </p:cNvPicPr>
          <p:nvPr userDrawn="1"/>
        </p:nvPicPr>
        <p:blipFill>
          <a:blip r:embed="rId2" cstate="print"/>
          <a:srcRect/>
          <a:stretch>
            <a:fillRect/>
          </a:stretch>
        </p:blipFill>
        <p:spPr bwMode="auto">
          <a:xfrm>
            <a:off x="0" y="6076950"/>
            <a:ext cx="10096780" cy="781050"/>
          </a:xfrm>
          <a:prstGeom prst="rect">
            <a:avLst/>
          </a:prstGeom>
          <a:noFill/>
          <a:ln w="9525">
            <a:noFill/>
            <a:miter lim="800000"/>
            <a:headEnd/>
            <a:tailEnd/>
          </a:ln>
        </p:spPr>
      </p:pic>
      <p:sp>
        <p:nvSpPr>
          <p:cNvPr id="5" name="Rectangle 14"/>
          <p:cNvSpPr>
            <a:spLocks noChangeArrowheads="1"/>
          </p:cNvSpPr>
          <p:nvPr userDrawn="1"/>
        </p:nvSpPr>
        <p:spPr bwMode="auto">
          <a:xfrm>
            <a:off x="1865886" y="3284539"/>
            <a:ext cx="8214740" cy="73025"/>
          </a:xfrm>
          <a:prstGeom prst="rect">
            <a:avLst/>
          </a:prstGeom>
          <a:solidFill>
            <a:srgbClr val="FF0000"/>
          </a:solidFill>
          <a:ln w="9525">
            <a:noFill/>
            <a:miter lim="800000"/>
            <a:headEnd/>
            <a:tailEnd/>
          </a:ln>
          <a:effectLst/>
        </p:spPr>
        <p:txBody>
          <a:bodyPr wrap="none" anchor="ctr"/>
          <a:lstStyle/>
          <a:p>
            <a:pPr algn="ctr" defTabSz="914400" fontAlgn="base">
              <a:spcBef>
                <a:spcPct val="0"/>
              </a:spcBef>
              <a:spcAft>
                <a:spcPct val="0"/>
              </a:spcAft>
              <a:defRPr/>
            </a:pPr>
            <a:endParaRPr lang="ja-JP" altLang="en-US" sz="1800">
              <a:solidFill>
                <a:srgbClr val="000000"/>
              </a:solidFill>
            </a:endParaRPr>
          </a:p>
        </p:txBody>
      </p:sp>
      <p:sp>
        <p:nvSpPr>
          <p:cNvPr id="31747" name="Rectangle 3"/>
          <p:cNvSpPr>
            <a:spLocks noGrp="1" noChangeArrowheads="1"/>
          </p:cNvSpPr>
          <p:nvPr>
            <p:ph type="ctrTitle"/>
          </p:nvPr>
        </p:nvSpPr>
        <p:spPr>
          <a:xfrm>
            <a:off x="1815805" y="2133603"/>
            <a:ext cx="8264820" cy="1470025"/>
          </a:xfrm>
        </p:spPr>
        <p:txBody>
          <a:bodyPr/>
          <a:lstStyle>
            <a:lvl1pPr>
              <a:defRPr sz="4000"/>
            </a:lvl1pPr>
          </a:lstStyle>
          <a:p>
            <a:r>
              <a:rPr lang="ja-JP" altLang="en-US"/>
              <a:t>マスタ タイトルの書式設定</a:t>
            </a:r>
          </a:p>
        </p:txBody>
      </p:sp>
      <p:sp>
        <p:nvSpPr>
          <p:cNvPr id="31748" name="Rectangle 4"/>
          <p:cNvSpPr>
            <a:spLocks noGrp="1" noChangeArrowheads="1"/>
          </p:cNvSpPr>
          <p:nvPr>
            <p:ph type="subTitle" idx="1"/>
          </p:nvPr>
        </p:nvSpPr>
        <p:spPr>
          <a:xfrm>
            <a:off x="1512094" y="3886200"/>
            <a:ext cx="7056438" cy="1752600"/>
          </a:xfrm>
        </p:spPr>
        <p:txBody>
          <a:bodyPr/>
          <a:lstStyle>
            <a:lvl1pPr marL="0" indent="0" algn="ctr">
              <a:buFontTx/>
              <a:buNone/>
              <a:defRPr kumimoji="0"/>
            </a:lvl1pPr>
          </a:lstStyle>
          <a:p>
            <a:r>
              <a:rPr lang="ja-JP" altLang="en-US"/>
              <a:t>国土交通省　観光庁</a:t>
            </a:r>
          </a:p>
          <a:p>
            <a:r>
              <a:rPr lang="ja-JP" altLang="en-US"/>
              <a:t>○○課</a:t>
            </a:r>
          </a:p>
          <a:p>
            <a:r>
              <a:rPr lang="ja-JP" altLang="en-US"/>
              <a:t>平成○○年○○月</a:t>
            </a:r>
          </a:p>
        </p:txBody>
      </p:sp>
      <p:sp>
        <p:nvSpPr>
          <p:cNvPr id="6" name="Rectangle 5"/>
          <p:cNvSpPr>
            <a:spLocks noGrp="1" noChangeArrowheads="1"/>
          </p:cNvSpPr>
          <p:nvPr>
            <p:ph type="dt" sz="half" idx="10"/>
          </p:nvPr>
        </p:nvSpPr>
        <p:spPr/>
        <p:txBody>
          <a:bodyPr/>
          <a:lstStyle>
            <a:lvl1pPr>
              <a:defRPr/>
            </a:lvl1pPr>
          </a:lstStyle>
          <a:p>
            <a:pPr>
              <a:defRPr/>
            </a:pPr>
            <a:endParaRPr lang="en-US" altLang="ja-JP" dirty="0">
              <a:solidFill>
                <a:srgbClr val="000000"/>
              </a:solidFill>
            </a:endParaRPr>
          </a:p>
        </p:txBody>
      </p:sp>
      <p:sp>
        <p:nvSpPr>
          <p:cNvPr id="7" name="Rectangle 6"/>
          <p:cNvSpPr>
            <a:spLocks noGrp="1" noChangeArrowheads="1"/>
          </p:cNvSpPr>
          <p:nvPr>
            <p:ph type="ftr" sz="quarter" idx="11"/>
          </p:nvPr>
        </p:nvSpPr>
        <p:spPr/>
        <p:txBody>
          <a:bodyPr/>
          <a:lstStyle>
            <a:lvl1pPr>
              <a:defRPr/>
            </a:lvl1pPr>
          </a:lstStyle>
          <a:p>
            <a:pPr>
              <a:defRPr/>
            </a:pPr>
            <a:endParaRPr lang="en-US" altLang="ja-JP">
              <a:solidFill>
                <a:srgbClr val="000000"/>
              </a:solidFill>
            </a:endParaRPr>
          </a:p>
        </p:txBody>
      </p:sp>
      <p:sp>
        <p:nvSpPr>
          <p:cNvPr id="8" name="Rectangle 7"/>
          <p:cNvSpPr>
            <a:spLocks noGrp="1" noChangeArrowheads="1"/>
          </p:cNvSpPr>
          <p:nvPr>
            <p:ph type="sldNum" sz="quarter" idx="12"/>
          </p:nvPr>
        </p:nvSpPr>
        <p:spPr>
          <a:xfrm>
            <a:off x="7224448" y="6245225"/>
            <a:ext cx="2352146" cy="476250"/>
          </a:xfrm>
        </p:spPr>
        <p:txBody>
          <a:bodyPr/>
          <a:lstStyle>
            <a:lvl1pPr>
              <a:defRPr/>
            </a:lvl1pPr>
          </a:lstStyle>
          <a:p>
            <a:pPr>
              <a:defRPr/>
            </a:pPr>
            <a:fld id="{4C387F81-137B-4EBF-9C7E-068D09C447F5}"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173191437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縦書きテキスト プレースホルダ 2"/>
          <p:cNvSpPr>
            <a:spLocks noGrp="1"/>
          </p:cNvSpPr>
          <p:nvPr>
            <p:ph type="body" orient="vert" idx="1"/>
          </p:nvPr>
        </p:nvSpPr>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3"/>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5" name="Rectangle 4"/>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6" name="Rectangle 5"/>
          <p:cNvSpPr>
            <a:spLocks noGrp="1" noChangeArrowheads="1"/>
          </p:cNvSpPr>
          <p:nvPr>
            <p:ph type="sldNum" sz="quarter" idx="12"/>
          </p:nvPr>
        </p:nvSpPr>
        <p:spPr>
          <a:ln/>
        </p:spPr>
        <p:txBody>
          <a:bodyPr/>
          <a:lstStyle>
            <a:lvl1pPr>
              <a:defRPr/>
            </a:lvl1pPr>
          </a:lstStyle>
          <a:p>
            <a:pPr>
              <a:defRPr/>
            </a:pPr>
            <a:fld id="{3BA8333E-BBE5-447A-A0FC-88BE53AF08EB}"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269369245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182446" y="1"/>
            <a:ext cx="2394148" cy="6126163"/>
          </a:xfrm>
        </p:spPr>
        <p:txBody>
          <a:bodyPr vert="eaVert"/>
          <a:lstStyle/>
          <a:p>
            <a:r>
              <a:rPr lang="ja-JP" altLang="en-US"/>
              <a:t>マスタ タイトルの書式設定</a:t>
            </a:r>
          </a:p>
        </p:txBody>
      </p:sp>
      <p:sp>
        <p:nvSpPr>
          <p:cNvPr id="3" name="縦書きテキスト プレースホルダ 2"/>
          <p:cNvSpPr>
            <a:spLocks noGrp="1"/>
          </p:cNvSpPr>
          <p:nvPr>
            <p:ph type="body" orient="vert" idx="1"/>
          </p:nvPr>
        </p:nvSpPr>
        <p:spPr>
          <a:xfrm>
            <a:off x="2" y="1"/>
            <a:ext cx="7027359" cy="6126163"/>
          </a:xfrm>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3"/>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5" name="Rectangle 4"/>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6" name="Rectangle 5"/>
          <p:cNvSpPr>
            <a:spLocks noGrp="1" noChangeArrowheads="1"/>
          </p:cNvSpPr>
          <p:nvPr>
            <p:ph type="sldNum" sz="quarter" idx="12"/>
          </p:nvPr>
        </p:nvSpPr>
        <p:spPr>
          <a:ln/>
        </p:spPr>
        <p:txBody>
          <a:bodyPr/>
          <a:lstStyle>
            <a:lvl1pPr>
              <a:defRPr/>
            </a:lvl1pPr>
          </a:lstStyle>
          <a:p>
            <a:pPr>
              <a:defRPr/>
            </a:pPr>
            <a:fld id="{28546684-3B9B-4FF5-9D16-A857EE73567E}"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5281534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cSld name="コンテンツ">
    <p:spTree>
      <p:nvGrpSpPr>
        <p:cNvPr id="1" name=""/>
        <p:cNvGrpSpPr/>
        <p:nvPr/>
      </p:nvGrpSpPr>
      <p:grpSpPr>
        <a:xfrm>
          <a:off x="0" y="0"/>
          <a:ext cx="0" cy="0"/>
          <a:chOff x="0" y="0"/>
          <a:chExt cx="0" cy="0"/>
        </a:xfrm>
      </p:grpSpPr>
      <p:sp>
        <p:nvSpPr>
          <p:cNvPr id="2" name="コンテンツ プレースホルダ 1"/>
          <p:cNvSpPr>
            <a:spLocks noGrp="1"/>
          </p:cNvSpPr>
          <p:nvPr>
            <p:ph/>
          </p:nvPr>
        </p:nvSpPr>
        <p:spPr>
          <a:xfrm>
            <a:off x="0" y="1"/>
            <a:ext cx="9576594" cy="6126163"/>
          </a:xfrm>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3" name="Rectangle 3"/>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4" name="Rectangle 4"/>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5" name="Rectangle 5"/>
          <p:cNvSpPr>
            <a:spLocks noGrp="1" noChangeArrowheads="1"/>
          </p:cNvSpPr>
          <p:nvPr>
            <p:ph type="sldNum" sz="quarter" idx="12"/>
          </p:nvPr>
        </p:nvSpPr>
        <p:spPr>
          <a:xfrm>
            <a:off x="7743714" y="6494650"/>
            <a:ext cx="2352146" cy="476250"/>
          </a:xfrm>
          <a:ln/>
        </p:spPr>
        <p:txBody>
          <a:bodyPr/>
          <a:lstStyle>
            <a:lvl1pPr>
              <a:defRPr/>
            </a:lvl1pPr>
          </a:lstStyle>
          <a:p>
            <a:pPr>
              <a:defRPr/>
            </a:pPr>
            <a:fld id="{A1127FF6-0507-47A6-B209-AE7E6A074F38}"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24791198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userDrawn="1">
  <p:cSld name="2_タイトルのみ">
    <p:spTree>
      <p:nvGrpSpPr>
        <p:cNvPr id="1" name=""/>
        <p:cNvGrpSpPr/>
        <p:nvPr/>
      </p:nvGrpSpPr>
      <p:grpSpPr>
        <a:xfrm>
          <a:off x="0" y="0"/>
          <a:ext cx="0" cy="0"/>
          <a:chOff x="0" y="0"/>
          <a:chExt cx="0" cy="0"/>
        </a:xfrm>
      </p:grpSpPr>
      <p:sp>
        <p:nvSpPr>
          <p:cNvPr id="3" name="Rectangle 3"/>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4" name="Rectangle 4"/>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5" name="Rectangle 5"/>
          <p:cNvSpPr>
            <a:spLocks noGrp="1" noChangeArrowheads="1"/>
          </p:cNvSpPr>
          <p:nvPr>
            <p:ph type="sldNum" sz="quarter" idx="12"/>
          </p:nvPr>
        </p:nvSpPr>
        <p:spPr>
          <a:ln/>
        </p:spPr>
        <p:txBody>
          <a:bodyPr/>
          <a:lstStyle>
            <a:lvl1pPr>
              <a:defRPr/>
            </a:lvl1pPr>
          </a:lstStyle>
          <a:p>
            <a:pPr>
              <a:defRPr/>
            </a:pPr>
            <a:fld id="{6FEF3B0B-B1E1-4C03-891B-B254E7649D48}" type="slidenum">
              <a:rPr lang="en-US" altLang="ja-JP">
                <a:solidFill>
                  <a:srgbClr val="000000"/>
                </a:solidFill>
              </a:rPr>
              <a:pPr>
                <a:defRPr/>
              </a:pPr>
              <a:t>‹#›</a:t>
            </a:fld>
            <a:endParaRPr lang="en-US" altLang="ja-JP">
              <a:solidFill>
                <a:srgbClr val="000000"/>
              </a:solidFill>
            </a:endParaRPr>
          </a:p>
        </p:txBody>
      </p:sp>
      <p:sp>
        <p:nvSpPr>
          <p:cNvPr id="7" name="Rectangle 6"/>
          <p:cNvSpPr>
            <a:spLocks noChangeArrowheads="1"/>
          </p:cNvSpPr>
          <p:nvPr userDrawn="1"/>
        </p:nvSpPr>
        <p:spPr bwMode="auto">
          <a:xfrm>
            <a:off x="0" y="2"/>
            <a:ext cx="10080625" cy="366713"/>
          </a:xfrm>
          <a:prstGeom prst="rect">
            <a:avLst/>
          </a:prstGeom>
          <a:noFill/>
          <a:ln w="9525" algn="ctr">
            <a:noFill/>
            <a:miter lim="800000"/>
            <a:headEnd/>
            <a:tailEnd/>
          </a:ln>
          <a:effectLst/>
        </p:spPr>
        <p:txBody>
          <a:bodyPr wrap="none" anchor="ctr"/>
          <a:lstStyle/>
          <a:p>
            <a:pPr algn="ctr" defTabSz="914400" fontAlgn="base">
              <a:spcBef>
                <a:spcPct val="0"/>
              </a:spcBef>
              <a:spcAft>
                <a:spcPct val="0"/>
              </a:spcAft>
              <a:defRPr/>
            </a:pPr>
            <a:endParaRPr lang="ja-JP" altLang="en-US" sz="1800">
              <a:solidFill>
                <a:srgbClr val="000000"/>
              </a:solidFill>
            </a:endParaRPr>
          </a:p>
        </p:txBody>
      </p:sp>
      <p:grpSp>
        <p:nvGrpSpPr>
          <p:cNvPr id="8" name="Group 27"/>
          <p:cNvGrpSpPr>
            <a:grpSpLocks/>
          </p:cNvGrpSpPr>
          <p:nvPr userDrawn="1"/>
        </p:nvGrpSpPr>
        <p:grpSpPr bwMode="auto">
          <a:xfrm>
            <a:off x="0" y="333378"/>
            <a:ext cx="10080625" cy="214313"/>
            <a:chOff x="0" y="255"/>
            <a:chExt cx="6240" cy="135"/>
          </a:xfrm>
        </p:grpSpPr>
        <p:sp>
          <p:nvSpPr>
            <p:cNvPr id="9" name="Rectangle 28"/>
            <p:cNvSpPr>
              <a:spLocks noChangeArrowheads="1"/>
            </p:cNvSpPr>
            <p:nvPr userDrawn="1"/>
          </p:nvSpPr>
          <p:spPr bwMode="auto">
            <a:xfrm>
              <a:off x="0" y="345"/>
              <a:ext cx="6240" cy="45"/>
            </a:xfrm>
            <a:prstGeom prst="rect">
              <a:avLst/>
            </a:prstGeom>
            <a:solidFill>
              <a:srgbClr val="FF0000"/>
            </a:solidFill>
            <a:ln w="9525" algn="ctr">
              <a:noFill/>
              <a:miter lim="800000"/>
              <a:headEnd/>
              <a:tailEnd/>
            </a:ln>
            <a:effectLst/>
          </p:spPr>
          <p:txBody>
            <a:bodyPr wrap="none" anchor="ctr"/>
            <a:lstStyle/>
            <a:p>
              <a:pPr algn="ctr" defTabSz="914400" fontAlgn="base">
                <a:spcBef>
                  <a:spcPct val="0"/>
                </a:spcBef>
                <a:spcAft>
                  <a:spcPct val="0"/>
                </a:spcAft>
                <a:defRPr/>
              </a:pPr>
              <a:endParaRPr lang="ja-JP" altLang="en-US" sz="1800">
                <a:solidFill>
                  <a:srgbClr val="000000"/>
                </a:solidFill>
              </a:endParaRPr>
            </a:p>
          </p:txBody>
        </p:sp>
        <p:sp>
          <p:nvSpPr>
            <p:cNvPr id="10" name="Rectangle 29"/>
            <p:cNvSpPr>
              <a:spLocks noChangeArrowheads="1"/>
            </p:cNvSpPr>
            <p:nvPr userDrawn="1"/>
          </p:nvSpPr>
          <p:spPr bwMode="auto">
            <a:xfrm>
              <a:off x="0" y="300"/>
              <a:ext cx="6240" cy="45"/>
            </a:xfrm>
            <a:prstGeom prst="rect">
              <a:avLst/>
            </a:prstGeom>
            <a:solidFill>
              <a:srgbClr val="FF3399"/>
            </a:solidFill>
            <a:ln w="9525" algn="ctr">
              <a:noFill/>
              <a:miter lim="800000"/>
              <a:headEnd/>
              <a:tailEnd/>
            </a:ln>
            <a:effectLst/>
          </p:spPr>
          <p:txBody>
            <a:bodyPr wrap="none" anchor="ctr"/>
            <a:lstStyle/>
            <a:p>
              <a:pPr algn="ctr" defTabSz="914400" fontAlgn="base">
                <a:spcBef>
                  <a:spcPct val="0"/>
                </a:spcBef>
                <a:spcAft>
                  <a:spcPct val="0"/>
                </a:spcAft>
                <a:defRPr/>
              </a:pPr>
              <a:endParaRPr lang="ja-JP" altLang="en-US" sz="1800">
                <a:solidFill>
                  <a:srgbClr val="000000"/>
                </a:solidFill>
              </a:endParaRPr>
            </a:p>
          </p:txBody>
        </p:sp>
        <p:sp>
          <p:nvSpPr>
            <p:cNvPr id="11" name="Rectangle 30"/>
            <p:cNvSpPr>
              <a:spLocks noChangeArrowheads="1"/>
            </p:cNvSpPr>
            <p:nvPr userDrawn="1"/>
          </p:nvSpPr>
          <p:spPr bwMode="auto">
            <a:xfrm>
              <a:off x="0" y="255"/>
              <a:ext cx="6240" cy="45"/>
            </a:xfrm>
            <a:prstGeom prst="rect">
              <a:avLst/>
            </a:prstGeom>
            <a:solidFill>
              <a:srgbClr val="FFCCFF"/>
            </a:solidFill>
            <a:ln w="9525" algn="ctr">
              <a:noFill/>
              <a:miter lim="800000"/>
              <a:headEnd/>
              <a:tailEnd/>
            </a:ln>
            <a:effectLst/>
          </p:spPr>
          <p:txBody>
            <a:bodyPr wrap="none" anchor="ctr"/>
            <a:lstStyle/>
            <a:p>
              <a:pPr algn="ctr" defTabSz="914400" fontAlgn="base">
                <a:spcBef>
                  <a:spcPct val="0"/>
                </a:spcBef>
                <a:spcAft>
                  <a:spcPct val="0"/>
                </a:spcAft>
                <a:defRPr/>
              </a:pPr>
              <a:endParaRPr lang="ja-JP" altLang="en-US" sz="1800">
                <a:solidFill>
                  <a:srgbClr val="000000"/>
                </a:solidFill>
              </a:endParaRPr>
            </a:p>
          </p:txBody>
        </p:sp>
      </p:grpSp>
      <p:pic>
        <p:nvPicPr>
          <p:cNvPr id="12" name="Picture 32" descr="ppjtitle"/>
          <p:cNvPicPr>
            <a:picLocks noChangeAspect="1" noChangeArrowheads="1"/>
          </p:cNvPicPr>
          <p:nvPr userDrawn="1"/>
        </p:nvPicPr>
        <p:blipFill>
          <a:blip r:embed="rId2" cstate="print"/>
          <a:srcRect/>
          <a:stretch>
            <a:fillRect/>
          </a:stretch>
        </p:blipFill>
        <p:spPr bwMode="auto">
          <a:xfrm>
            <a:off x="8851245" y="2"/>
            <a:ext cx="1229383" cy="334963"/>
          </a:xfrm>
          <a:prstGeom prst="rect">
            <a:avLst/>
          </a:prstGeom>
          <a:noFill/>
          <a:ln w="9525">
            <a:noFill/>
            <a:miter lim="800000"/>
            <a:headEnd/>
            <a:tailEnd/>
          </a:ln>
        </p:spPr>
      </p:pic>
    </p:spTree>
    <p:extLst>
      <p:ext uri="{BB962C8B-B14F-4D97-AF65-F5344CB8AC3E}">
        <p14:creationId xmlns:p14="http://schemas.microsoft.com/office/powerpoint/2010/main" val="319823529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756079" y="2131304"/>
            <a:ext cx="8568531" cy="1470025"/>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512108" y="3886200"/>
            <a:ext cx="7056438" cy="1752600"/>
          </a:xfrm>
        </p:spPr>
        <p:txBody>
          <a:bodyPr/>
          <a:lstStyle>
            <a:lvl1pPr marL="0" indent="0" algn="ctr">
              <a:buNone/>
              <a:defRPr>
                <a:solidFill>
                  <a:schemeClr val="tx1">
                    <a:tint val="75000"/>
                  </a:schemeClr>
                </a:solidFill>
              </a:defRPr>
            </a:lvl1pPr>
            <a:lvl2pPr marL="456768" indent="0" algn="ctr">
              <a:buNone/>
              <a:defRPr>
                <a:solidFill>
                  <a:schemeClr val="tx1">
                    <a:tint val="75000"/>
                  </a:schemeClr>
                </a:solidFill>
              </a:defRPr>
            </a:lvl2pPr>
            <a:lvl3pPr marL="913532" indent="0" algn="ctr">
              <a:buNone/>
              <a:defRPr>
                <a:solidFill>
                  <a:schemeClr val="tx1">
                    <a:tint val="75000"/>
                  </a:schemeClr>
                </a:solidFill>
              </a:defRPr>
            </a:lvl3pPr>
            <a:lvl4pPr marL="1370299" indent="0" algn="ctr">
              <a:buNone/>
              <a:defRPr>
                <a:solidFill>
                  <a:schemeClr val="tx1">
                    <a:tint val="75000"/>
                  </a:schemeClr>
                </a:solidFill>
              </a:defRPr>
            </a:lvl4pPr>
            <a:lvl5pPr marL="1827065" indent="0" algn="ctr">
              <a:buNone/>
              <a:defRPr>
                <a:solidFill>
                  <a:schemeClr val="tx1">
                    <a:tint val="75000"/>
                  </a:schemeClr>
                </a:solidFill>
              </a:defRPr>
            </a:lvl5pPr>
            <a:lvl6pPr marL="2283831" indent="0" algn="ctr">
              <a:buNone/>
              <a:defRPr>
                <a:solidFill>
                  <a:schemeClr val="tx1">
                    <a:tint val="75000"/>
                  </a:schemeClr>
                </a:solidFill>
              </a:defRPr>
            </a:lvl6pPr>
            <a:lvl7pPr marL="2740596" indent="0" algn="ctr">
              <a:buNone/>
              <a:defRPr>
                <a:solidFill>
                  <a:schemeClr val="tx1">
                    <a:tint val="75000"/>
                  </a:schemeClr>
                </a:solidFill>
              </a:defRPr>
            </a:lvl7pPr>
            <a:lvl8pPr marL="3197362" indent="0" algn="ctr">
              <a:buNone/>
              <a:defRPr>
                <a:solidFill>
                  <a:schemeClr val="tx1">
                    <a:tint val="75000"/>
                  </a:schemeClr>
                </a:solidFill>
              </a:defRPr>
            </a:lvl8pPr>
            <a:lvl9pPr marL="3654128"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753426B9-6D5F-49C4-8899-02BA3519445B}" type="datetime1">
              <a:rPr lang="ja-JP" altLang="en-US" smtClean="0">
                <a:solidFill>
                  <a:prstClr val="black">
                    <a:tint val="75000"/>
                  </a:prstClr>
                </a:solidFill>
              </a:rPr>
              <a:pPr/>
              <a:t>2025/9/1</a:t>
            </a:fld>
            <a:endParaRPr lang="ja-JP" altLang="en-US">
              <a:solidFill>
                <a:prstClr val="black">
                  <a:tint val="75000"/>
                </a:prstClr>
              </a:solidFill>
            </a:endParaRPr>
          </a:p>
        </p:txBody>
      </p:sp>
      <p:sp>
        <p:nvSpPr>
          <p:cNvPr id="5" name="フッター プレースホルダー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p>
            <a:fld id="{0AD1E8BE-2227-49B1-8D14-4BC9216DB8BD}"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162487124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8201D1FD-B346-4E7B-A1D7-9180BC5F6084}" type="datetime1">
              <a:rPr lang="ja-JP" altLang="en-US" smtClean="0">
                <a:solidFill>
                  <a:prstClr val="black">
                    <a:tint val="75000"/>
                  </a:prstClr>
                </a:solidFill>
              </a:rPr>
              <a:pPr/>
              <a:t>2025/9/1</a:t>
            </a:fld>
            <a:endParaRPr lang="ja-JP" altLang="en-US">
              <a:solidFill>
                <a:prstClr val="black">
                  <a:tint val="75000"/>
                </a:prstClr>
              </a:solidFill>
            </a:endParaRPr>
          </a:p>
        </p:txBody>
      </p:sp>
      <p:sp>
        <p:nvSpPr>
          <p:cNvPr id="5" name="フッター プレースホルダー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p>
            <a:fld id="{0AD1E8BE-2227-49B1-8D14-4BC9216DB8BD}"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284565084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96461" y="4407805"/>
            <a:ext cx="8568531" cy="1362075"/>
          </a:xfrm>
        </p:spPr>
        <p:txBody>
          <a:bodyPr anchor="t"/>
          <a:lstStyle>
            <a:lvl1pPr algn="l">
              <a:defRPr sz="4000"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796461" y="2906771"/>
            <a:ext cx="8568531" cy="1500187"/>
          </a:xfrm>
        </p:spPr>
        <p:txBody>
          <a:bodyPr anchor="b"/>
          <a:lstStyle>
            <a:lvl1pPr marL="0" indent="0">
              <a:buNone/>
              <a:defRPr sz="2000">
                <a:solidFill>
                  <a:schemeClr val="tx1">
                    <a:tint val="75000"/>
                  </a:schemeClr>
                </a:solidFill>
              </a:defRPr>
            </a:lvl1pPr>
            <a:lvl2pPr marL="456768" indent="0">
              <a:buNone/>
              <a:defRPr sz="1800">
                <a:solidFill>
                  <a:schemeClr val="tx1">
                    <a:tint val="75000"/>
                  </a:schemeClr>
                </a:solidFill>
              </a:defRPr>
            </a:lvl2pPr>
            <a:lvl3pPr marL="913532" indent="0">
              <a:buNone/>
              <a:defRPr sz="1600">
                <a:solidFill>
                  <a:schemeClr val="tx1">
                    <a:tint val="75000"/>
                  </a:schemeClr>
                </a:solidFill>
              </a:defRPr>
            </a:lvl3pPr>
            <a:lvl4pPr marL="1370299" indent="0">
              <a:buNone/>
              <a:defRPr sz="1400">
                <a:solidFill>
                  <a:schemeClr val="tx1">
                    <a:tint val="75000"/>
                  </a:schemeClr>
                </a:solidFill>
              </a:defRPr>
            </a:lvl4pPr>
            <a:lvl5pPr marL="1827065" indent="0">
              <a:buNone/>
              <a:defRPr sz="1400">
                <a:solidFill>
                  <a:schemeClr val="tx1">
                    <a:tint val="75000"/>
                  </a:schemeClr>
                </a:solidFill>
              </a:defRPr>
            </a:lvl5pPr>
            <a:lvl6pPr marL="2283831" indent="0">
              <a:buNone/>
              <a:defRPr sz="1400">
                <a:solidFill>
                  <a:schemeClr val="tx1">
                    <a:tint val="75000"/>
                  </a:schemeClr>
                </a:solidFill>
              </a:defRPr>
            </a:lvl6pPr>
            <a:lvl7pPr marL="2740596" indent="0">
              <a:buNone/>
              <a:defRPr sz="1400">
                <a:solidFill>
                  <a:schemeClr val="tx1">
                    <a:tint val="75000"/>
                  </a:schemeClr>
                </a:solidFill>
              </a:defRPr>
            </a:lvl7pPr>
            <a:lvl8pPr marL="3197362" indent="0">
              <a:buNone/>
              <a:defRPr sz="1400">
                <a:solidFill>
                  <a:schemeClr val="tx1">
                    <a:tint val="75000"/>
                  </a:schemeClr>
                </a:solidFill>
              </a:defRPr>
            </a:lvl8pPr>
            <a:lvl9pPr marL="3654128" indent="0">
              <a:buNone/>
              <a:defRPr sz="14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AF7F3D55-CB8E-41FD-9D2F-2229835FF007}" type="datetime1">
              <a:rPr lang="ja-JP" altLang="en-US" smtClean="0">
                <a:solidFill>
                  <a:prstClr val="black">
                    <a:tint val="75000"/>
                  </a:prstClr>
                </a:solidFill>
              </a:rPr>
              <a:pPr/>
              <a:t>2025/9/1</a:t>
            </a:fld>
            <a:endParaRPr lang="ja-JP" altLang="en-US">
              <a:solidFill>
                <a:prstClr val="black">
                  <a:tint val="75000"/>
                </a:prstClr>
              </a:solidFill>
            </a:endParaRPr>
          </a:p>
        </p:txBody>
      </p:sp>
      <p:sp>
        <p:nvSpPr>
          <p:cNvPr id="5" name="フッター プレースホルダー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p>
            <a:fld id="{0AD1E8BE-2227-49B1-8D14-4BC9216DB8BD}"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218676396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504082" y="1600283"/>
            <a:ext cx="4458738"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5117893" y="1600283"/>
            <a:ext cx="4458738"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DCD69666-C424-462A-A670-FCEA8C473420}" type="datetime1">
              <a:rPr lang="ja-JP" altLang="en-US" smtClean="0">
                <a:solidFill>
                  <a:prstClr val="black">
                    <a:tint val="75000"/>
                  </a:prstClr>
                </a:solidFill>
              </a:rPr>
              <a:pPr/>
              <a:t>2025/9/1</a:t>
            </a:fld>
            <a:endParaRPr lang="ja-JP" altLang="en-US">
              <a:solidFill>
                <a:prstClr val="black">
                  <a:tint val="75000"/>
                </a:prstClr>
              </a:solidFill>
            </a:endParaRPr>
          </a:p>
        </p:txBody>
      </p:sp>
      <p:sp>
        <p:nvSpPr>
          <p:cNvPr id="6" name="フッター プレースホルダー 5"/>
          <p:cNvSpPr>
            <a:spLocks noGrp="1"/>
          </p:cNvSpPr>
          <p:nvPr>
            <p:ph type="ftr" sz="quarter" idx="11"/>
          </p:nvPr>
        </p:nvSpPr>
        <p:spPr/>
        <p:txBody>
          <a:bodyPr/>
          <a:lstStyle/>
          <a:p>
            <a:endParaRPr lang="ja-JP" altLang="en-US">
              <a:solidFill>
                <a:prstClr val="black">
                  <a:tint val="75000"/>
                </a:prstClr>
              </a:solidFill>
            </a:endParaRPr>
          </a:p>
        </p:txBody>
      </p:sp>
      <p:sp>
        <p:nvSpPr>
          <p:cNvPr id="7" name="スライド番号プレースホルダー 6"/>
          <p:cNvSpPr>
            <a:spLocks noGrp="1"/>
          </p:cNvSpPr>
          <p:nvPr>
            <p:ph type="sldNum" sz="quarter" idx="12"/>
          </p:nvPr>
        </p:nvSpPr>
        <p:spPr/>
        <p:txBody>
          <a:bodyPr/>
          <a:lstStyle/>
          <a:p>
            <a:fld id="{0AD1E8BE-2227-49B1-8D14-4BC9216DB8BD}"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180858862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504039" y="1535113"/>
            <a:ext cx="4453892" cy="639762"/>
          </a:xfrm>
        </p:spPr>
        <p:txBody>
          <a:bodyPr anchor="b"/>
          <a:lstStyle>
            <a:lvl1pPr marL="0" indent="0">
              <a:buNone/>
              <a:defRPr sz="2400" b="1"/>
            </a:lvl1pPr>
            <a:lvl2pPr marL="456768" indent="0">
              <a:buNone/>
              <a:defRPr sz="2000" b="1"/>
            </a:lvl2pPr>
            <a:lvl3pPr marL="913532" indent="0">
              <a:buNone/>
              <a:defRPr sz="1800" b="1"/>
            </a:lvl3pPr>
            <a:lvl4pPr marL="1370299" indent="0">
              <a:buNone/>
              <a:defRPr sz="1600" b="1"/>
            </a:lvl4pPr>
            <a:lvl5pPr marL="1827065" indent="0">
              <a:buNone/>
              <a:defRPr sz="1600" b="1"/>
            </a:lvl5pPr>
            <a:lvl6pPr marL="2283831" indent="0">
              <a:buNone/>
              <a:defRPr sz="1600" b="1"/>
            </a:lvl6pPr>
            <a:lvl7pPr marL="2740596" indent="0">
              <a:buNone/>
              <a:defRPr sz="1600" b="1"/>
            </a:lvl7pPr>
            <a:lvl8pPr marL="3197362" indent="0">
              <a:buNone/>
              <a:defRPr sz="1600" b="1"/>
            </a:lvl8pPr>
            <a:lvl9pPr marL="3654128"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504039" y="2174887"/>
            <a:ext cx="4453892"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5121589" y="1535113"/>
            <a:ext cx="4455507" cy="639762"/>
          </a:xfrm>
        </p:spPr>
        <p:txBody>
          <a:bodyPr anchor="b"/>
          <a:lstStyle>
            <a:lvl1pPr marL="0" indent="0">
              <a:buNone/>
              <a:defRPr sz="2400" b="1"/>
            </a:lvl1pPr>
            <a:lvl2pPr marL="456768" indent="0">
              <a:buNone/>
              <a:defRPr sz="2000" b="1"/>
            </a:lvl2pPr>
            <a:lvl3pPr marL="913532" indent="0">
              <a:buNone/>
              <a:defRPr sz="1800" b="1"/>
            </a:lvl3pPr>
            <a:lvl4pPr marL="1370299" indent="0">
              <a:buNone/>
              <a:defRPr sz="1600" b="1"/>
            </a:lvl4pPr>
            <a:lvl5pPr marL="1827065" indent="0">
              <a:buNone/>
              <a:defRPr sz="1600" b="1"/>
            </a:lvl5pPr>
            <a:lvl6pPr marL="2283831" indent="0">
              <a:buNone/>
              <a:defRPr sz="1600" b="1"/>
            </a:lvl6pPr>
            <a:lvl7pPr marL="2740596" indent="0">
              <a:buNone/>
              <a:defRPr sz="1600" b="1"/>
            </a:lvl7pPr>
            <a:lvl8pPr marL="3197362" indent="0">
              <a:buNone/>
              <a:defRPr sz="1600" b="1"/>
            </a:lvl8pPr>
            <a:lvl9pPr marL="3654128"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5121589" y="2174887"/>
            <a:ext cx="445550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9298A4DE-021E-4517-9F40-E55C79BD716F}" type="datetime1">
              <a:rPr lang="ja-JP" altLang="en-US" smtClean="0">
                <a:solidFill>
                  <a:prstClr val="black">
                    <a:tint val="75000"/>
                  </a:prstClr>
                </a:solidFill>
              </a:rPr>
              <a:pPr/>
              <a:t>2025/9/1</a:t>
            </a:fld>
            <a:endParaRPr lang="ja-JP" altLang="en-US">
              <a:solidFill>
                <a:prstClr val="black">
                  <a:tint val="75000"/>
                </a:prstClr>
              </a:solidFill>
            </a:endParaRPr>
          </a:p>
        </p:txBody>
      </p:sp>
      <p:sp>
        <p:nvSpPr>
          <p:cNvPr id="8" name="フッター プレースホルダー 7"/>
          <p:cNvSpPr>
            <a:spLocks noGrp="1"/>
          </p:cNvSpPr>
          <p:nvPr>
            <p:ph type="ftr" sz="quarter" idx="11"/>
          </p:nvPr>
        </p:nvSpPr>
        <p:spPr/>
        <p:txBody>
          <a:bodyPr/>
          <a:lstStyle/>
          <a:p>
            <a:endParaRPr lang="ja-JP" altLang="en-US">
              <a:solidFill>
                <a:prstClr val="black">
                  <a:tint val="75000"/>
                </a:prstClr>
              </a:solidFill>
            </a:endParaRPr>
          </a:p>
        </p:txBody>
      </p:sp>
      <p:sp>
        <p:nvSpPr>
          <p:cNvPr id="9" name="スライド番号プレースホルダー 8"/>
          <p:cNvSpPr>
            <a:spLocks noGrp="1"/>
          </p:cNvSpPr>
          <p:nvPr>
            <p:ph type="sldNum" sz="quarter" idx="12"/>
          </p:nvPr>
        </p:nvSpPr>
        <p:spPr/>
        <p:txBody>
          <a:bodyPr/>
          <a:lstStyle/>
          <a:p>
            <a:fld id="{0AD1E8BE-2227-49B1-8D14-4BC9216DB8BD}"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17694423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5E530528-99C8-447A-B00D-3EBC24E2F20D}" type="datetime1">
              <a:rPr lang="ja-JP" altLang="en-US" smtClean="0">
                <a:solidFill>
                  <a:prstClr val="black">
                    <a:tint val="75000"/>
                  </a:prstClr>
                </a:solidFill>
              </a:rPr>
              <a:pPr/>
              <a:t>2025/9/1</a:t>
            </a:fld>
            <a:endParaRPr lang="ja-JP" altLang="en-US">
              <a:solidFill>
                <a:prstClr val="black">
                  <a:tint val="75000"/>
                </a:prstClr>
              </a:solidFill>
            </a:endParaRPr>
          </a:p>
        </p:txBody>
      </p:sp>
      <p:sp>
        <p:nvSpPr>
          <p:cNvPr id="4" name="フッター プレースホルダー 3"/>
          <p:cNvSpPr>
            <a:spLocks noGrp="1"/>
          </p:cNvSpPr>
          <p:nvPr>
            <p:ph type="ftr" sz="quarter" idx="11"/>
          </p:nvPr>
        </p:nvSpPr>
        <p:spPr/>
        <p:txBody>
          <a:bodyPr/>
          <a:lstStyle/>
          <a:p>
            <a:endParaRPr lang="ja-JP" altLang="en-US">
              <a:solidFill>
                <a:prstClr val="black">
                  <a:tint val="75000"/>
                </a:prstClr>
              </a:solidFill>
            </a:endParaRPr>
          </a:p>
        </p:txBody>
      </p:sp>
      <p:sp>
        <p:nvSpPr>
          <p:cNvPr id="5" name="スライド番号プレースホルダー 4"/>
          <p:cNvSpPr>
            <a:spLocks noGrp="1"/>
          </p:cNvSpPr>
          <p:nvPr>
            <p:ph type="sldNum" sz="quarter" idx="12"/>
          </p:nvPr>
        </p:nvSpPr>
        <p:spPr/>
        <p:txBody>
          <a:bodyPr/>
          <a:lstStyle/>
          <a:p>
            <a:fld id="{0AD1E8BE-2227-49B1-8D14-4BC9216DB8BD}"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1810549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idx="1"/>
          </p:nvPr>
        </p:nvSpPr>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3"/>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5" name="Rectangle 4"/>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6" name="Rectangle 5"/>
          <p:cNvSpPr>
            <a:spLocks noGrp="1" noChangeArrowheads="1"/>
          </p:cNvSpPr>
          <p:nvPr>
            <p:ph type="sldNum" sz="quarter" idx="12"/>
          </p:nvPr>
        </p:nvSpPr>
        <p:spPr>
          <a:ln/>
        </p:spPr>
        <p:txBody>
          <a:bodyPr/>
          <a:lstStyle>
            <a:lvl1pPr>
              <a:defRPr/>
            </a:lvl1pPr>
          </a:lstStyle>
          <a:p>
            <a:pPr>
              <a:defRPr/>
            </a:pPr>
            <a:fld id="{E013FBF7-C7BB-4A69-9F3E-D7293B7860E9}"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1171945543"/>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FB4D3D30-4D39-4753-BE94-0082E34320E3}" type="datetime1">
              <a:rPr lang="ja-JP" altLang="en-US" smtClean="0">
                <a:solidFill>
                  <a:prstClr val="black">
                    <a:tint val="75000"/>
                  </a:prstClr>
                </a:solidFill>
              </a:rPr>
              <a:pPr/>
              <a:t>2025/9/1</a:t>
            </a:fld>
            <a:endParaRPr lang="ja-JP" altLang="en-US">
              <a:solidFill>
                <a:prstClr val="black">
                  <a:tint val="75000"/>
                </a:prstClr>
              </a:solidFill>
            </a:endParaRPr>
          </a:p>
        </p:txBody>
      </p:sp>
      <p:sp>
        <p:nvSpPr>
          <p:cNvPr id="3" name="フッター プレースホルダー 2"/>
          <p:cNvSpPr>
            <a:spLocks noGrp="1"/>
          </p:cNvSpPr>
          <p:nvPr>
            <p:ph type="ftr" sz="quarter" idx="11"/>
          </p:nvPr>
        </p:nvSpPr>
        <p:spPr/>
        <p:txBody>
          <a:bodyPr/>
          <a:lstStyle/>
          <a:p>
            <a:endParaRPr lang="ja-JP" altLang="en-US">
              <a:solidFill>
                <a:prstClr val="black">
                  <a:tint val="75000"/>
                </a:prstClr>
              </a:solidFill>
            </a:endParaRPr>
          </a:p>
        </p:txBody>
      </p:sp>
      <p:sp>
        <p:nvSpPr>
          <p:cNvPr id="4" name="スライド番号プレースホルダー 3"/>
          <p:cNvSpPr>
            <a:spLocks noGrp="1"/>
          </p:cNvSpPr>
          <p:nvPr>
            <p:ph type="sldNum" sz="quarter" idx="12"/>
          </p:nvPr>
        </p:nvSpPr>
        <p:spPr/>
        <p:txBody>
          <a:bodyPr/>
          <a:lstStyle/>
          <a:p>
            <a:fld id="{0AD1E8BE-2227-49B1-8D14-4BC9216DB8BD}"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3187857309"/>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504377" y="273050"/>
            <a:ext cx="3316591" cy="1162050"/>
          </a:xfrm>
        </p:spPr>
        <p:txBody>
          <a:bodyPr anchor="b"/>
          <a:lstStyle>
            <a:lvl1pPr algn="l">
              <a:defRPr sz="2000" b="1"/>
            </a:lvl1pPr>
          </a:lstStyle>
          <a:p>
            <a:r>
              <a:rPr kumimoji="1" lang="ja-JP" altLang="en-US"/>
              <a:t>マスター タイトルの書式設定</a:t>
            </a:r>
          </a:p>
        </p:txBody>
      </p:sp>
      <p:sp>
        <p:nvSpPr>
          <p:cNvPr id="3" name="コンテンツ プレースホルダー 2"/>
          <p:cNvSpPr>
            <a:spLocks noGrp="1"/>
          </p:cNvSpPr>
          <p:nvPr>
            <p:ph idx="1"/>
          </p:nvPr>
        </p:nvSpPr>
        <p:spPr>
          <a:xfrm>
            <a:off x="3942146" y="273215"/>
            <a:ext cx="5634813"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504377" y="1435133"/>
            <a:ext cx="3316591" cy="4691063"/>
          </a:xfrm>
        </p:spPr>
        <p:txBody>
          <a:bodyPr/>
          <a:lstStyle>
            <a:lvl1pPr marL="0" indent="0">
              <a:buNone/>
              <a:defRPr sz="1400"/>
            </a:lvl1pPr>
            <a:lvl2pPr marL="456768" indent="0">
              <a:buNone/>
              <a:defRPr sz="1200"/>
            </a:lvl2pPr>
            <a:lvl3pPr marL="913532" indent="0">
              <a:buNone/>
              <a:defRPr sz="1000"/>
            </a:lvl3pPr>
            <a:lvl4pPr marL="1370299" indent="0">
              <a:buNone/>
              <a:defRPr sz="900"/>
            </a:lvl4pPr>
            <a:lvl5pPr marL="1827065" indent="0">
              <a:buNone/>
              <a:defRPr sz="900"/>
            </a:lvl5pPr>
            <a:lvl6pPr marL="2283831" indent="0">
              <a:buNone/>
              <a:defRPr sz="900"/>
            </a:lvl6pPr>
            <a:lvl7pPr marL="2740596" indent="0">
              <a:buNone/>
              <a:defRPr sz="900"/>
            </a:lvl7pPr>
            <a:lvl8pPr marL="3197362" indent="0">
              <a:buNone/>
              <a:defRPr sz="900"/>
            </a:lvl8pPr>
            <a:lvl9pPr marL="3654128"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4EEEFCA8-A0BC-45DE-ADB4-83AFEB60D271}" type="datetime1">
              <a:rPr lang="ja-JP" altLang="en-US" smtClean="0">
                <a:solidFill>
                  <a:prstClr val="black">
                    <a:tint val="75000"/>
                  </a:prstClr>
                </a:solidFill>
              </a:rPr>
              <a:pPr/>
              <a:t>2025/9/1</a:t>
            </a:fld>
            <a:endParaRPr lang="ja-JP" altLang="en-US">
              <a:solidFill>
                <a:prstClr val="black">
                  <a:tint val="75000"/>
                </a:prstClr>
              </a:solidFill>
            </a:endParaRPr>
          </a:p>
        </p:txBody>
      </p:sp>
      <p:sp>
        <p:nvSpPr>
          <p:cNvPr id="6" name="フッター プレースホルダー 5"/>
          <p:cNvSpPr>
            <a:spLocks noGrp="1"/>
          </p:cNvSpPr>
          <p:nvPr>
            <p:ph type="ftr" sz="quarter" idx="11"/>
          </p:nvPr>
        </p:nvSpPr>
        <p:spPr/>
        <p:txBody>
          <a:bodyPr/>
          <a:lstStyle/>
          <a:p>
            <a:endParaRPr lang="ja-JP" altLang="en-US">
              <a:solidFill>
                <a:prstClr val="black">
                  <a:tint val="75000"/>
                </a:prstClr>
              </a:solidFill>
            </a:endParaRPr>
          </a:p>
        </p:txBody>
      </p:sp>
      <p:sp>
        <p:nvSpPr>
          <p:cNvPr id="7" name="スライド番号プレースホルダー 6"/>
          <p:cNvSpPr>
            <a:spLocks noGrp="1"/>
          </p:cNvSpPr>
          <p:nvPr>
            <p:ph type="sldNum" sz="quarter" idx="12"/>
          </p:nvPr>
        </p:nvSpPr>
        <p:spPr/>
        <p:txBody>
          <a:bodyPr/>
          <a:lstStyle/>
          <a:p>
            <a:fld id="{0AD1E8BE-2227-49B1-8D14-4BC9216DB8BD}"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1217241544"/>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975777" y="4800621"/>
            <a:ext cx="6048375" cy="566738"/>
          </a:xfrm>
        </p:spPr>
        <p:txBody>
          <a:bodyPr anchor="b"/>
          <a:lstStyle>
            <a:lvl1pPr algn="l">
              <a:defRPr sz="2000" b="1"/>
            </a:lvl1pPr>
          </a:lstStyle>
          <a:p>
            <a:r>
              <a:rPr kumimoji="1" lang="ja-JP" altLang="en-US"/>
              <a:t>マスター タイトルの書式設定</a:t>
            </a:r>
          </a:p>
        </p:txBody>
      </p:sp>
      <p:sp>
        <p:nvSpPr>
          <p:cNvPr id="3" name="図プレースホルダー 2"/>
          <p:cNvSpPr>
            <a:spLocks noGrp="1"/>
          </p:cNvSpPr>
          <p:nvPr>
            <p:ph type="pic" idx="1"/>
          </p:nvPr>
        </p:nvSpPr>
        <p:spPr>
          <a:xfrm>
            <a:off x="1975777" y="612787"/>
            <a:ext cx="6048375" cy="4114800"/>
          </a:xfrm>
        </p:spPr>
        <p:txBody>
          <a:bodyPr/>
          <a:lstStyle>
            <a:lvl1pPr marL="0" indent="0">
              <a:buNone/>
              <a:defRPr sz="3200"/>
            </a:lvl1pPr>
            <a:lvl2pPr marL="456768" indent="0">
              <a:buNone/>
              <a:defRPr sz="2800"/>
            </a:lvl2pPr>
            <a:lvl3pPr marL="913532" indent="0">
              <a:buNone/>
              <a:defRPr sz="2400"/>
            </a:lvl3pPr>
            <a:lvl4pPr marL="1370299" indent="0">
              <a:buNone/>
              <a:defRPr sz="2000"/>
            </a:lvl4pPr>
            <a:lvl5pPr marL="1827065" indent="0">
              <a:buNone/>
              <a:defRPr sz="2000"/>
            </a:lvl5pPr>
            <a:lvl6pPr marL="2283831" indent="0">
              <a:buNone/>
              <a:defRPr sz="2000"/>
            </a:lvl6pPr>
            <a:lvl7pPr marL="2740596" indent="0">
              <a:buNone/>
              <a:defRPr sz="2000"/>
            </a:lvl7pPr>
            <a:lvl8pPr marL="3197362" indent="0">
              <a:buNone/>
              <a:defRPr sz="2000"/>
            </a:lvl8pPr>
            <a:lvl9pPr marL="3654128" indent="0">
              <a:buNone/>
              <a:defRPr sz="2000"/>
            </a:lvl9pPr>
          </a:lstStyle>
          <a:p>
            <a:endParaRPr kumimoji="1" lang="ja-JP" altLang="en-US"/>
          </a:p>
        </p:txBody>
      </p:sp>
      <p:sp>
        <p:nvSpPr>
          <p:cNvPr id="4" name="テキスト プレースホルダー 3"/>
          <p:cNvSpPr>
            <a:spLocks noGrp="1"/>
          </p:cNvSpPr>
          <p:nvPr>
            <p:ph type="body" sz="half" idx="2"/>
          </p:nvPr>
        </p:nvSpPr>
        <p:spPr>
          <a:xfrm>
            <a:off x="1975777" y="5367339"/>
            <a:ext cx="6048375" cy="804862"/>
          </a:xfrm>
        </p:spPr>
        <p:txBody>
          <a:bodyPr/>
          <a:lstStyle>
            <a:lvl1pPr marL="0" indent="0">
              <a:buNone/>
              <a:defRPr sz="1400"/>
            </a:lvl1pPr>
            <a:lvl2pPr marL="456768" indent="0">
              <a:buNone/>
              <a:defRPr sz="1200"/>
            </a:lvl2pPr>
            <a:lvl3pPr marL="913532" indent="0">
              <a:buNone/>
              <a:defRPr sz="1000"/>
            </a:lvl3pPr>
            <a:lvl4pPr marL="1370299" indent="0">
              <a:buNone/>
              <a:defRPr sz="900"/>
            </a:lvl4pPr>
            <a:lvl5pPr marL="1827065" indent="0">
              <a:buNone/>
              <a:defRPr sz="900"/>
            </a:lvl5pPr>
            <a:lvl6pPr marL="2283831" indent="0">
              <a:buNone/>
              <a:defRPr sz="900"/>
            </a:lvl6pPr>
            <a:lvl7pPr marL="2740596" indent="0">
              <a:buNone/>
              <a:defRPr sz="900"/>
            </a:lvl7pPr>
            <a:lvl8pPr marL="3197362" indent="0">
              <a:buNone/>
              <a:defRPr sz="900"/>
            </a:lvl8pPr>
            <a:lvl9pPr marL="3654128"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E0C02F74-6604-4A72-87E1-631A0C98F0D2}" type="datetime1">
              <a:rPr lang="ja-JP" altLang="en-US" smtClean="0">
                <a:solidFill>
                  <a:prstClr val="black">
                    <a:tint val="75000"/>
                  </a:prstClr>
                </a:solidFill>
              </a:rPr>
              <a:pPr/>
              <a:t>2025/9/1</a:t>
            </a:fld>
            <a:endParaRPr lang="ja-JP" altLang="en-US">
              <a:solidFill>
                <a:prstClr val="black">
                  <a:tint val="75000"/>
                </a:prstClr>
              </a:solidFill>
            </a:endParaRPr>
          </a:p>
        </p:txBody>
      </p:sp>
      <p:sp>
        <p:nvSpPr>
          <p:cNvPr id="6" name="フッター プレースホルダー 5"/>
          <p:cNvSpPr>
            <a:spLocks noGrp="1"/>
          </p:cNvSpPr>
          <p:nvPr>
            <p:ph type="ftr" sz="quarter" idx="11"/>
          </p:nvPr>
        </p:nvSpPr>
        <p:spPr/>
        <p:txBody>
          <a:bodyPr/>
          <a:lstStyle/>
          <a:p>
            <a:endParaRPr lang="ja-JP" altLang="en-US">
              <a:solidFill>
                <a:prstClr val="black">
                  <a:tint val="75000"/>
                </a:prstClr>
              </a:solidFill>
            </a:endParaRPr>
          </a:p>
        </p:txBody>
      </p:sp>
      <p:sp>
        <p:nvSpPr>
          <p:cNvPr id="7" name="スライド番号プレースホルダー 6"/>
          <p:cNvSpPr>
            <a:spLocks noGrp="1"/>
          </p:cNvSpPr>
          <p:nvPr>
            <p:ph type="sldNum" sz="quarter" idx="12"/>
          </p:nvPr>
        </p:nvSpPr>
        <p:spPr/>
        <p:txBody>
          <a:bodyPr/>
          <a:lstStyle/>
          <a:p>
            <a:fld id="{0AD1E8BE-2227-49B1-8D14-4BC9216DB8BD}"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1822137915"/>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32723239-5A0F-4575-9552-71FFC1339BB7}" type="datetime1">
              <a:rPr lang="ja-JP" altLang="en-US" smtClean="0">
                <a:solidFill>
                  <a:prstClr val="black">
                    <a:tint val="75000"/>
                  </a:prstClr>
                </a:solidFill>
              </a:rPr>
              <a:pPr/>
              <a:t>2025/9/1</a:t>
            </a:fld>
            <a:endParaRPr lang="ja-JP" altLang="en-US">
              <a:solidFill>
                <a:prstClr val="black">
                  <a:tint val="75000"/>
                </a:prstClr>
              </a:solidFill>
            </a:endParaRPr>
          </a:p>
        </p:txBody>
      </p:sp>
      <p:sp>
        <p:nvSpPr>
          <p:cNvPr id="5" name="フッター プレースホルダー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p>
            <a:fld id="{0AD1E8BE-2227-49B1-8D14-4BC9216DB8BD}"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295238163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308518" y="274757"/>
            <a:ext cx="2268141" cy="5851525"/>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504382" y="274757"/>
            <a:ext cx="6649336" cy="5851525"/>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148226A7-ED32-4B09-A88F-9E7A4E711175}" type="datetime1">
              <a:rPr lang="ja-JP" altLang="en-US" smtClean="0">
                <a:solidFill>
                  <a:prstClr val="black">
                    <a:tint val="75000"/>
                  </a:prstClr>
                </a:solidFill>
              </a:rPr>
              <a:pPr/>
              <a:t>2025/9/1</a:t>
            </a:fld>
            <a:endParaRPr lang="ja-JP" altLang="en-US">
              <a:solidFill>
                <a:prstClr val="black">
                  <a:tint val="75000"/>
                </a:prstClr>
              </a:solidFill>
            </a:endParaRPr>
          </a:p>
        </p:txBody>
      </p:sp>
      <p:sp>
        <p:nvSpPr>
          <p:cNvPr id="5" name="フッター プレースホルダー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p>
            <a:fld id="{0AD1E8BE-2227-49B1-8D14-4BC9216DB8BD}"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1928744140"/>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ユーザー設定レイアウト">
    <p:spTree>
      <p:nvGrpSpPr>
        <p:cNvPr id="1" name=""/>
        <p:cNvGrpSpPr/>
        <p:nvPr/>
      </p:nvGrpSpPr>
      <p:grpSpPr>
        <a:xfrm>
          <a:off x="0" y="0"/>
          <a:ext cx="0" cy="0"/>
          <a:chOff x="0" y="0"/>
          <a:chExt cx="0" cy="0"/>
        </a:xfrm>
      </p:grpSpPr>
      <p:sp>
        <p:nvSpPr>
          <p:cNvPr id="2" name="タイトル 1"/>
          <p:cNvSpPr>
            <a:spLocks noGrp="1"/>
          </p:cNvSpPr>
          <p:nvPr>
            <p:ph type="title"/>
          </p:nvPr>
        </p:nvSpPr>
        <p:spPr>
          <a:xfrm>
            <a:off x="504089" y="152400"/>
            <a:ext cx="9072563" cy="990600"/>
          </a:xfrm>
          <a:prstGeom prst="rect">
            <a:avLst/>
          </a:prstGeom>
        </p:spPr>
        <p:txBody>
          <a:bodyPr/>
          <a:lstStyle/>
          <a:p>
            <a:r>
              <a:rPr lang="ja-JP" altLang="en-US"/>
              <a:t>マスタ タイトルの書式設定</a:t>
            </a:r>
          </a:p>
        </p:txBody>
      </p:sp>
      <p:sp>
        <p:nvSpPr>
          <p:cNvPr id="3" name="日付プレースホルダ 3"/>
          <p:cNvSpPr>
            <a:spLocks noGrp="1"/>
          </p:cNvSpPr>
          <p:nvPr>
            <p:ph type="dt" sz="half" idx="10"/>
          </p:nvPr>
        </p:nvSpPr>
        <p:spPr>
          <a:xfrm>
            <a:off x="7056438" y="6356362"/>
            <a:ext cx="2523516" cy="365760"/>
          </a:xfrm>
          <a:prstGeom prst="rect">
            <a:avLst/>
          </a:prstGeom>
        </p:spPr>
        <p:txBody>
          <a:bodyPr/>
          <a:lstStyle>
            <a:lvl1pPr>
              <a:defRPr/>
            </a:lvl1pPr>
          </a:lstStyle>
          <a:p>
            <a:pPr>
              <a:defRPr/>
            </a:pPr>
            <a:fld id="{4D6E1797-92E8-4205-8CB8-934415EE1DB3}" type="datetime1">
              <a:rPr lang="ja-JP" altLang="en-US" smtClean="0">
                <a:solidFill>
                  <a:prstClr val="black">
                    <a:tint val="75000"/>
                  </a:prstClr>
                </a:solidFill>
              </a:rPr>
              <a:pPr>
                <a:defRPr/>
              </a:pPr>
              <a:t>2025/9/1</a:t>
            </a:fld>
            <a:endParaRPr lang="ja-JP" altLang="en-US">
              <a:solidFill>
                <a:prstClr val="black">
                  <a:tint val="75000"/>
                </a:prstClr>
              </a:solidFill>
            </a:endParaRPr>
          </a:p>
        </p:txBody>
      </p:sp>
      <p:sp>
        <p:nvSpPr>
          <p:cNvPr id="4" name="フッター プレースホルダ 4"/>
          <p:cNvSpPr>
            <a:spLocks noGrp="1"/>
          </p:cNvSpPr>
          <p:nvPr>
            <p:ph type="ftr" sz="quarter" idx="11"/>
          </p:nvPr>
        </p:nvSpPr>
        <p:spPr>
          <a:xfrm>
            <a:off x="3195559" y="6356362"/>
            <a:ext cx="3864240" cy="365760"/>
          </a:xfrm>
          <a:prstGeom prst="rect">
            <a:avLst/>
          </a:prstGeom>
        </p:spPr>
        <p:txBody>
          <a:bodyPr/>
          <a:lstStyle>
            <a:lvl1pPr>
              <a:defRPr/>
            </a:lvl1pPr>
          </a:lstStyle>
          <a:p>
            <a:pPr>
              <a:defRPr/>
            </a:pPr>
            <a:endParaRPr lang="ja-JP" altLang="en-US">
              <a:solidFill>
                <a:prstClr val="black">
                  <a:tint val="75000"/>
                </a:prstClr>
              </a:solidFill>
            </a:endParaRPr>
          </a:p>
        </p:txBody>
      </p:sp>
      <p:sp>
        <p:nvSpPr>
          <p:cNvPr id="5" name="スライド番号プレースホルダ 5"/>
          <p:cNvSpPr>
            <a:spLocks noGrp="1"/>
          </p:cNvSpPr>
          <p:nvPr>
            <p:ph type="sldNum" sz="quarter" idx="12"/>
          </p:nvPr>
        </p:nvSpPr>
        <p:spPr/>
        <p:txBody>
          <a:bodyPr/>
          <a:lstStyle>
            <a:lvl1pPr>
              <a:defRPr/>
            </a:lvl1pPr>
          </a:lstStyle>
          <a:p>
            <a:pPr>
              <a:defRPr/>
            </a:pPr>
            <a:fld id="{1E291931-C255-41E2-B464-7485505D6171}" type="slidenum">
              <a:rPr lang="ja-JP" altLang="en-US">
                <a:solidFill>
                  <a:prstClr val="black">
                    <a:tint val="75000"/>
                  </a:prstClr>
                </a:solidFill>
              </a:rPr>
              <a:pPr>
                <a:defRPr/>
              </a:pPr>
              <a:t>‹#›</a:t>
            </a:fld>
            <a:endParaRPr lang="ja-JP" altLang="en-US" dirty="0">
              <a:solidFill>
                <a:prstClr val="black">
                  <a:tint val="75000"/>
                </a:prstClr>
              </a:solidFill>
            </a:endParaRPr>
          </a:p>
        </p:txBody>
      </p:sp>
    </p:spTree>
    <p:extLst>
      <p:ext uri="{BB962C8B-B14F-4D97-AF65-F5344CB8AC3E}">
        <p14:creationId xmlns:p14="http://schemas.microsoft.com/office/powerpoint/2010/main" val="314066420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1_ユーザー設定レイアウト">
    <p:spTree>
      <p:nvGrpSpPr>
        <p:cNvPr id="1" name=""/>
        <p:cNvGrpSpPr/>
        <p:nvPr/>
      </p:nvGrpSpPr>
      <p:grpSpPr>
        <a:xfrm>
          <a:off x="0" y="0"/>
          <a:ext cx="0" cy="0"/>
          <a:chOff x="0" y="0"/>
          <a:chExt cx="0" cy="0"/>
        </a:xfrm>
      </p:grpSpPr>
      <p:sp>
        <p:nvSpPr>
          <p:cNvPr id="2" name="タイトル 1"/>
          <p:cNvSpPr>
            <a:spLocks noGrp="1"/>
          </p:cNvSpPr>
          <p:nvPr>
            <p:ph type="title"/>
          </p:nvPr>
        </p:nvSpPr>
        <p:spPr>
          <a:xfrm>
            <a:off x="504089" y="152400"/>
            <a:ext cx="9072563" cy="990600"/>
          </a:xfrm>
          <a:prstGeom prst="rect">
            <a:avLst/>
          </a:prstGeom>
        </p:spPr>
        <p:txBody>
          <a:bodyPr/>
          <a:lstStyle/>
          <a:p>
            <a:r>
              <a:rPr lang="ja-JP" altLang="en-US"/>
              <a:t>マスタ タイトルの書式設定</a:t>
            </a:r>
          </a:p>
        </p:txBody>
      </p:sp>
      <p:sp>
        <p:nvSpPr>
          <p:cNvPr id="3" name="日付プレースホルダ 3"/>
          <p:cNvSpPr>
            <a:spLocks noGrp="1"/>
          </p:cNvSpPr>
          <p:nvPr>
            <p:ph type="dt" sz="half" idx="10"/>
          </p:nvPr>
        </p:nvSpPr>
        <p:spPr>
          <a:xfrm>
            <a:off x="7056438" y="6356362"/>
            <a:ext cx="2523516" cy="365760"/>
          </a:xfrm>
          <a:prstGeom prst="rect">
            <a:avLst/>
          </a:prstGeom>
        </p:spPr>
        <p:txBody>
          <a:bodyPr/>
          <a:lstStyle>
            <a:lvl1pPr>
              <a:defRPr/>
            </a:lvl1pPr>
          </a:lstStyle>
          <a:p>
            <a:pPr>
              <a:defRPr/>
            </a:pPr>
            <a:fld id="{7FCD4F33-E100-48AA-B5F7-D8D297B1F41B}" type="datetime1">
              <a:rPr lang="ja-JP" altLang="en-US" smtClean="0">
                <a:solidFill>
                  <a:prstClr val="black">
                    <a:tint val="75000"/>
                  </a:prstClr>
                </a:solidFill>
              </a:rPr>
              <a:pPr>
                <a:defRPr/>
              </a:pPr>
              <a:t>2025/9/1</a:t>
            </a:fld>
            <a:endParaRPr lang="ja-JP" altLang="en-US">
              <a:solidFill>
                <a:prstClr val="black">
                  <a:tint val="75000"/>
                </a:prstClr>
              </a:solidFill>
            </a:endParaRPr>
          </a:p>
        </p:txBody>
      </p:sp>
      <p:sp>
        <p:nvSpPr>
          <p:cNvPr id="4" name="フッター プレースホルダ 4"/>
          <p:cNvSpPr>
            <a:spLocks noGrp="1"/>
          </p:cNvSpPr>
          <p:nvPr>
            <p:ph type="ftr" sz="quarter" idx="11"/>
          </p:nvPr>
        </p:nvSpPr>
        <p:spPr>
          <a:xfrm>
            <a:off x="3195559" y="6356362"/>
            <a:ext cx="3864240" cy="365760"/>
          </a:xfrm>
          <a:prstGeom prst="rect">
            <a:avLst/>
          </a:prstGeom>
        </p:spPr>
        <p:txBody>
          <a:bodyPr/>
          <a:lstStyle>
            <a:lvl1pPr>
              <a:defRPr/>
            </a:lvl1pPr>
          </a:lstStyle>
          <a:p>
            <a:pPr>
              <a:defRPr/>
            </a:pPr>
            <a:endParaRPr lang="ja-JP" altLang="en-US">
              <a:solidFill>
                <a:prstClr val="black">
                  <a:tint val="75000"/>
                </a:prstClr>
              </a:solidFill>
            </a:endParaRPr>
          </a:p>
        </p:txBody>
      </p:sp>
      <p:sp>
        <p:nvSpPr>
          <p:cNvPr id="5" name="スライド番号プレースホルダ 5"/>
          <p:cNvSpPr>
            <a:spLocks noGrp="1"/>
          </p:cNvSpPr>
          <p:nvPr>
            <p:ph type="sldNum" sz="quarter" idx="12"/>
          </p:nvPr>
        </p:nvSpPr>
        <p:spPr/>
        <p:txBody>
          <a:bodyPr/>
          <a:lstStyle>
            <a:lvl1pPr>
              <a:defRPr/>
            </a:lvl1pPr>
          </a:lstStyle>
          <a:p>
            <a:pPr>
              <a:defRPr/>
            </a:pPr>
            <a:fld id="{53C8356E-1A0E-47B6-BF28-C9669747D3DC}" type="slidenum">
              <a:rPr lang="ja-JP" altLang="en-US">
                <a:solidFill>
                  <a:prstClr val="black">
                    <a:tint val="75000"/>
                  </a:prstClr>
                </a:solidFill>
              </a:rPr>
              <a:pPr>
                <a:defRPr/>
              </a:pPr>
              <a:t>‹#›</a:t>
            </a:fld>
            <a:endParaRPr lang="ja-JP" altLang="en-US" dirty="0">
              <a:solidFill>
                <a:prstClr val="black">
                  <a:tint val="75000"/>
                </a:prstClr>
              </a:solidFill>
            </a:endParaRPr>
          </a:p>
        </p:txBody>
      </p:sp>
    </p:spTree>
    <p:extLst>
      <p:ext uri="{BB962C8B-B14F-4D97-AF65-F5344CB8AC3E}">
        <p14:creationId xmlns:p14="http://schemas.microsoft.com/office/powerpoint/2010/main" val="320822176"/>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itle">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756047" y="1122363"/>
            <a:ext cx="8568531" cy="2387600"/>
          </a:xfrm>
          <a:prstGeom prst="rect">
            <a:avLst/>
          </a:prstGeo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260078" y="3602038"/>
            <a:ext cx="7560469" cy="1655762"/>
          </a:xfrm>
          <a:prstGeom prst="rect">
            <a:avLst/>
          </a:prstGeo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a:xfrm>
            <a:off x="693043" y="6356353"/>
            <a:ext cx="2268141" cy="365125"/>
          </a:xfrm>
          <a:prstGeom prst="rect">
            <a:avLst/>
          </a:prstGeom>
        </p:spPr>
        <p:txBody>
          <a:bodyPr/>
          <a:lstStyle/>
          <a:p>
            <a:fld id="{0CA045DC-01DB-0E46-9926-86C124E51456}" type="datetime1">
              <a:rPr lang="ja-JP" altLang="en-US" smtClean="0">
                <a:solidFill>
                  <a:srgbClr val="000000"/>
                </a:solidFill>
              </a:rPr>
              <a:pPr/>
              <a:t>2025/9/1</a:t>
            </a:fld>
            <a:endParaRPr lang="ja-JP" altLang="en-US">
              <a:solidFill>
                <a:srgbClr val="000000"/>
              </a:solidFill>
            </a:endParaRPr>
          </a:p>
        </p:txBody>
      </p:sp>
      <p:sp>
        <p:nvSpPr>
          <p:cNvPr id="5" name="Footer Placeholder 4"/>
          <p:cNvSpPr>
            <a:spLocks noGrp="1"/>
          </p:cNvSpPr>
          <p:nvPr>
            <p:ph type="ftr" sz="quarter" idx="11"/>
          </p:nvPr>
        </p:nvSpPr>
        <p:spPr>
          <a:xfrm>
            <a:off x="3339208" y="6356353"/>
            <a:ext cx="3402211" cy="365125"/>
          </a:xfrm>
          <a:prstGeom prst="rect">
            <a:avLst/>
          </a:prstGeom>
        </p:spPr>
        <p:txBody>
          <a:bodyPr/>
          <a:lstStyle/>
          <a:p>
            <a:endParaRPr lang="ja-JP" altLang="en-US">
              <a:solidFill>
                <a:srgbClr val="000000"/>
              </a:solidFill>
            </a:endParaRPr>
          </a:p>
        </p:txBody>
      </p:sp>
      <p:sp>
        <p:nvSpPr>
          <p:cNvPr id="6" name="Slide Number Placeholder 5"/>
          <p:cNvSpPr>
            <a:spLocks noGrp="1"/>
          </p:cNvSpPr>
          <p:nvPr>
            <p:ph type="sldNum" sz="quarter" idx="12"/>
          </p:nvPr>
        </p:nvSpPr>
        <p:spPr/>
        <p:txBody>
          <a:bodyPr/>
          <a:lstStyle/>
          <a:p>
            <a:fld id="{0D14D715-0E5B-8E4D-B55D-93FA97F5B934}" type="slidenum">
              <a:rPr lang="ja-JP" altLang="en-US" smtClean="0">
                <a:solidFill>
                  <a:srgbClr val="000000"/>
                </a:solidFill>
              </a:rPr>
              <a:pPr/>
              <a:t>‹#›</a:t>
            </a:fld>
            <a:endParaRPr lang="ja-JP" altLang="en-US">
              <a:solidFill>
                <a:srgbClr val="000000"/>
              </a:solidFill>
            </a:endParaRPr>
          </a:p>
        </p:txBody>
      </p:sp>
    </p:spTree>
    <p:extLst>
      <p:ext uri="{BB962C8B-B14F-4D97-AF65-F5344CB8AC3E}">
        <p14:creationId xmlns:p14="http://schemas.microsoft.com/office/powerpoint/2010/main" val="2892368405"/>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obj">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pPr marL="0" marR="0" lvl="0" indent="0" algn="l" defTabSz="913451" rtl="0" eaLnBrk="1" fontAlgn="auto" latinLnBrk="0" hangingPunct="1">
              <a:lnSpc>
                <a:spcPct val="100000"/>
              </a:lnSpc>
              <a:spcBef>
                <a:spcPts val="0"/>
              </a:spcBef>
              <a:spcAft>
                <a:spcPts val="0"/>
              </a:spcAft>
              <a:buClrTx/>
              <a:buSzTx/>
              <a:buFontTx/>
              <a:buNone/>
              <a:tabLst/>
              <a:defRPr/>
            </a:pPr>
            <a:endParaRPr kumimoji="1" lang="ja-JP" altLang="en-US" sz="1179" b="0" i="0" u="none" strike="noStrike" kern="1200" cap="none" spc="0" normalizeH="0" baseline="0" noProof="0" dirty="0">
              <a:ln>
                <a:noFill/>
              </a:ln>
              <a:solidFill>
                <a:prstClr val="black">
                  <a:tint val="75000"/>
                </a:prstClr>
              </a:solidFill>
              <a:effectLst/>
              <a:uLnTx/>
              <a:uFillTx/>
              <a:latin typeface="Calibri"/>
              <a:ea typeface="ＭＳ Ｐゴシック" panose="020B0600070205080204" pitchFamily="50" charset="-128"/>
              <a:cs typeface="+mn-cs"/>
            </a:endParaRPr>
          </a:p>
        </p:txBody>
      </p:sp>
      <p:sp>
        <p:nvSpPr>
          <p:cNvPr id="5" name="フッター プレースホルダー 4"/>
          <p:cNvSpPr>
            <a:spLocks noGrp="1"/>
          </p:cNvSpPr>
          <p:nvPr>
            <p:ph type="ftr" sz="quarter" idx="11"/>
          </p:nvPr>
        </p:nvSpPr>
        <p:spPr/>
        <p:txBody>
          <a:bodyPr/>
          <a:lstStyle/>
          <a:p>
            <a:pPr marL="0" marR="0" lvl="0" indent="0" algn="ctr" defTabSz="913451" rtl="0" eaLnBrk="1" fontAlgn="auto" latinLnBrk="0" hangingPunct="1">
              <a:lnSpc>
                <a:spcPct val="100000"/>
              </a:lnSpc>
              <a:spcBef>
                <a:spcPts val="0"/>
              </a:spcBef>
              <a:spcAft>
                <a:spcPts val="0"/>
              </a:spcAft>
              <a:buClrTx/>
              <a:buSzTx/>
              <a:buFontTx/>
              <a:buNone/>
              <a:tabLst/>
              <a:defRPr/>
            </a:pPr>
            <a:endParaRPr kumimoji="1" lang="ja-JP" altLang="en-US" sz="1179" b="0" i="0" u="none" strike="noStrike" kern="1200" cap="none" spc="0" normalizeH="0" baseline="0" noProof="0" dirty="0">
              <a:ln>
                <a:noFill/>
              </a:ln>
              <a:solidFill>
                <a:prstClr val="black">
                  <a:tint val="75000"/>
                </a:prstClr>
              </a:solidFill>
              <a:effectLst/>
              <a:uLnTx/>
              <a:uFillTx/>
              <a:latin typeface="Calibri"/>
              <a:ea typeface="ＭＳ Ｐゴシック" panose="020B0600070205080204" pitchFamily="50" charset="-128"/>
              <a:cs typeface="+mn-cs"/>
            </a:endParaRPr>
          </a:p>
        </p:txBody>
      </p:sp>
      <p:sp>
        <p:nvSpPr>
          <p:cNvPr id="7" name="スライド番号プレースホルダー 5"/>
          <p:cNvSpPr>
            <a:spLocks noGrp="1"/>
          </p:cNvSpPr>
          <p:nvPr>
            <p:ph type="sldNum" sz="quarter" idx="4"/>
          </p:nvPr>
        </p:nvSpPr>
        <p:spPr>
          <a:xfrm>
            <a:off x="7678298" y="6448252"/>
            <a:ext cx="2352146" cy="365125"/>
          </a:xfrm>
          <a:prstGeom prst="rect">
            <a:avLst/>
          </a:prstGeom>
        </p:spPr>
        <p:txBody>
          <a:bodyPr vert="horz" lIns="91440" tIns="45720" rIns="91440" bIns="45720" rtlCol="0" anchor="ctr"/>
          <a:lstStyle>
            <a:lvl1pPr algn="r">
              <a:defRPr sz="1800">
                <a:solidFill>
                  <a:schemeClr val="tx1">
                    <a:tint val="75000"/>
                  </a:schemeClr>
                </a:solidFill>
              </a:defRPr>
            </a:lvl1pPr>
          </a:lstStyle>
          <a:p>
            <a:pPr marL="0" marR="0" lvl="0" indent="0" algn="r" defTabSz="898581" rtl="0" eaLnBrk="1" fontAlgn="auto" latinLnBrk="0" hangingPunct="1">
              <a:lnSpc>
                <a:spcPct val="100000"/>
              </a:lnSpc>
              <a:spcBef>
                <a:spcPts val="0"/>
              </a:spcBef>
              <a:spcAft>
                <a:spcPts val="0"/>
              </a:spcAft>
              <a:buClrTx/>
              <a:buSzTx/>
              <a:buFontTx/>
              <a:buNone/>
              <a:tabLst/>
              <a:defRPr/>
            </a:pPr>
            <a:fld id="{07BFDF1F-3106-40BA-910A-9ACBB50F782E}" type="slidenum">
              <a:rPr kumimoji="1" lang="ja-JP" altLang="en-US" sz="1800" b="0" i="0" u="none" strike="noStrike" kern="1200" cap="none" spc="0" normalizeH="0" baseline="0" noProof="0" smtClean="0">
                <a:ln>
                  <a:noFill/>
                </a:ln>
                <a:solidFill>
                  <a:prstClr val="black">
                    <a:tint val="75000"/>
                  </a:prstClr>
                </a:solidFill>
                <a:effectLst/>
                <a:uLnTx/>
                <a:uFillTx/>
                <a:latin typeface="Calibri"/>
                <a:ea typeface="ＭＳ Ｐゴシック" panose="020B0600070205080204" pitchFamily="50" charset="-128"/>
                <a:cs typeface="+mn-cs"/>
              </a:rPr>
              <a:pPr marL="0" marR="0" lvl="0" indent="0" algn="r" defTabSz="898581" rtl="0" eaLnBrk="1" fontAlgn="auto" latinLnBrk="0" hangingPunct="1">
                <a:lnSpc>
                  <a:spcPct val="100000"/>
                </a:lnSpc>
                <a:spcBef>
                  <a:spcPts val="0"/>
                </a:spcBef>
                <a:spcAft>
                  <a:spcPts val="0"/>
                </a:spcAft>
                <a:buClrTx/>
                <a:buSzTx/>
                <a:buFontTx/>
                <a:buNone/>
                <a:tabLst/>
                <a:defRPr/>
              </a:pPr>
              <a:t>‹#›</a:t>
            </a:fld>
            <a:endParaRPr kumimoji="1" lang="ja-JP" altLang="en-US" sz="1800" b="0" i="0" u="none" strike="noStrike" kern="1200" cap="none" spc="0" normalizeH="0" baseline="0" noProof="0" dirty="0">
              <a:ln>
                <a:noFill/>
              </a:ln>
              <a:solidFill>
                <a:prstClr val="black">
                  <a:tint val="75000"/>
                </a:prstClr>
              </a:solidFill>
              <a:effectLst/>
              <a:uLnTx/>
              <a:uFillTx/>
              <a:latin typeface="Calibri"/>
              <a:ea typeface="ＭＳ Ｐゴシック" panose="020B0600070205080204" pitchFamily="50" charset="-128"/>
              <a:cs typeface="+mn-cs"/>
            </a:endParaRPr>
          </a:p>
        </p:txBody>
      </p:sp>
    </p:spTree>
    <p:extLst>
      <p:ext uri="{BB962C8B-B14F-4D97-AF65-F5344CB8AC3E}">
        <p14:creationId xmlns:p14="http://schemas.microsoft.com/office/powerpoint/2010/main" val="3083395734"/>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822EC15C-0D6E-1594-ECFC-94FCD05AFF43}"/>
              </a:ext>
            </a:extLst>
          </p:cNvPr>
          <p:cNvSpPr>
            <a:spLocks noGrp="1"/>
          </p:cNvSpPr>
          <p:nvPr>
            <p:ph type="dt" sz="half" idx="10"/>
          </p:nvPr>
        </p:nvSpPr>
        <p:spPr/>
        <p:txBody>
          <a:bodyPr/>
          <a:lstStyle/>
          <a:p>
            <a:pPr defTabSz="457200"/>
            <a:fld id="{BA316052-CA59-384D-9328-5ABFB6AC046E}" type="datetime1">
              <a:rPr lang="ja-JP" altLang="en-US" smtClean="0">
                <a:solidFill>
                  <a:prstClr val="black">
                    <a:tint val="75000"/>
                  </a:prstClr>
                </a:solidFill>
              </a:rPr>
              <a:pPr defTabSz="457200"/>
              <a:t>2025/9/1</a:t>
            </a:fld>
            <a:endParaRPr lang="ja-JP" altLang="en-US">
              <a:solidFill>
                <a:prstClr val="black">
                  <a:tint val="75000"/>
                </a:prstClr>
              </a:solidFill>
            </a:endParaRPr>
          </a:p>
        </p:txBody>
      </p:sp>
      <p:sp>
        <p:nvSpPr>
          <p:cNvPr id="3" name="フッター プレースホルダー 2">
            <a:extLst>
              <a:ext uri="{FF2B5EF4-FFF2-40B4-BE49-F238E27FC236}">
                <a16:creationId xmlns:a16="http://schemas.microsoft.com/office/drawing/2014/main" id="{966A4D83-53DA-4DC2-C280-B100C513FB28}"/>
              </a:ext>
            </a:extLst>
          </p:cNvPr>
          <p:cNvSpPr>
            <a:spLocks noGrp="1"/>
          </p:cNvSpPr>
          <p:nvPr>
            <p:ph type="ftr" sz="quarter" idx="11"/>
          </p:nvPr>
        </p:nvSpPr>
        <p:spPr/>
        <p:txBody>
          <a:bodyPr/>
          <a:lstStyle/>
          <a:p>
            <a:pPr defTabSz="457200"/>
            <a:endParaRPr lang="ja-JP" altLang="en-US">
              <a:solidFill>
                <a:prstClr val="black">
                  <a:tint val="75000"/>
                </a:prstClr>
              </a:solidFill>
            </a:endParaRPr>
          </a:p>
        </p:txBody>
      </p:sp>
      <p:sp>
        <p:nvSpPr>
          <p:cNvPr id="4" name="スライド番号プレースホルダー 3">
            <a:extLst>
              <a:ext uri="{FF2B5EF4-FFF2-40B4-BE49-F238E27FC236}">
                <a16:creationId xmlns:a16="http://schemas.microsoft.com/office/drawing/2014/main" id="{8CC1EBEB-C04A-2E3D-000D-6B0380BA567A}"/>
              </a:ext>
            </a:extLst>
          </p:cNvPr>
          <p:cNvSpPr>
            <a:spLocks noGrp="1"/>
          </p:cNvSpPr>
          <p:nvPr>
            <p:ph type="sldNum" sz="quarter" idx="12"/>
          </p:nvPr>
        </p:nvSpPr>
        <p:spPr>
          <a:xfrm>
            <a:off x="7119442" y="6356351"/>
            <a:ext cx="2268141" cy="365125"/>
          </a:xfrm>
          <a:prstGeom prst="rect">
            <a:avLst/>
          </a:prstGeom>
        </p:spPr>
        <p:txBody>
          <a:bodyPr/>
          <a:lstStyle/>
          <a:p>
            <a:pPr defTabSz="457200"/>
            <a:fld id="{6E22849B-0115-2F40-AA38-E9F76830B8E5}" type="slidenum">
              <a:rPr lang="ja-JP" altLang="en-US" smtClean="0">
                <a:solidFill>
                  <a:prstClr val="black"/>
                </a:solidFill>
              </a:rPr>
              <a:pPr defTabSz="457200"/>
              <a:t>‹#›</a:t>
            </a:fld>
            <a:endParaRPr lang="ja-JP" altLang="en-US">
              <a:solidFill>
                <a:prstClr val="black"/>
              </a:solidFill>
            </a:endParaRPr>
          </a:p>
        </p:txBody>
      </p:sp>
    </p:spTree>
    <p:extLst>
      <p:ext uri="{BB962C8B-B14F-4D97-AF65-F5344CB8AC3E}">
        <p14:creationId xmlns:p14="http://schemas.microsoft.com/office/powerpoint/2010/main" val="40941423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96435" y="4406903"/>
            <a:ext cx="8568531" cy="1362075"/>
          </a:xfrm>
        </p:spPr>
        <p:txBody>
          <a:bodyPr anchor="t"/>
          <a:lstStyle>
            <a:lvl1pPr algn="l">
              <a:defRPr sz="4000" b="1" cap="all"/>
            </a:lvl1pPr>
          </a:lstStyle>
          <a:p>
            <a:r>
              <a:rPr lang="ja-JP" altLang="en-US"/>
              <a:t>マスタ タイトルの書式設定</a:t>
            </a:r>
          </a:p>
        </p:txBody>
      </p:sp>
      <p:sp>
        <p:nvSpPr>
          <p:cNvPr id="3" name="テキスト プレースホルダ 2"/>
          <p:cNvSpPr>
            <a:spLocks noGrp="1"/>
          </p:cNvSpPr>
          <p:nvPr>
            <p:ph type="body" idx="1"/>
          </p:nvPr>
        </p:nvSpPr>
        <p:spPr>
          <a:xfrm>
            <a:off x="796435" y="2906713"/>
            <a:ext cx="8568531"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a:t>マスタ テキストの書式設定</a:t>
            </a:r>
          </a:p>
        </p:txBody>
      </p:sp>
      <p:sp>
        <p:nvSpPr>
          <p:cNvPr id="4" name="Rectangle 3"/>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5" name="Rectangle 4"/>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6" name="Rectangle 5"/>
          <p:cNvSpPr>
            <a:spLocks noGrp="1" noChangeArrowheads="1"/>
          </p:cNvSpPr>
          <p:nvPr>
            <p:ph type="sldNum" sz="quarter" idx="12"/>
          </p:nvPr>
        </p:nvSpPr>
        <p:spPr>
          <a:ln/>
        </p:spPr>
        <p:txBody>
          <a:bodyPr/>
          <a:lstStyle>
            <a:lvl1pPr>
              <a:defRPr/>
            </a:lvl1pPr>
          </a:lstStyle>
          <a:p>
            <a:pPr>
              <a:defRPr/>
            </a:pPr>
            <a:fld id="{C732ECAE-49E4-4E78-A0E3-049AFD0440C6}"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1688922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sz="half" idx="1"/>
          </p:nvPr>
        </p:nvSpPr>
        <p:spPr>
          <a:xfrm>
            <a:off x="504032" y="1600203"/>
            <a:ext cx="4458739"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 3"/>
          <p:cNvSpPr>
            <a:spLocks noGrp="1"/>
          </p:cNvSpPr>
          <p:nvPr>
            <p:ph sz="half" idx="2"/>
          </p:nvPr>
        </p:nvSpPr>
        <p:spPr>
          <a:xfrm>
            <a:off x="5117855" y="1600203"/>
            <a:ext cx="4458739"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Rectangle 3"/>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6" name="Rectangle 4"/>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7" name="Rectangle 5"/>
          <p:cNvSpPr>
            <a:spLocks noGrp="1" noChangeArrowheads="1"/>
          </p:cNvSpPr>
          <p:nvPr>
            <p:ph type="sldNum" sz="quarter" idx="12"/>
          </p:nvPr>
        </p:nvSpPr>
        <p:spPr>
          <a:ln/>
        </p:spPr>
        <p:txBody>
          <a:bodyPr/>
          <a:lstStyle>
            <a:lvl1pPr>
              <a:defRPr/>
            </a:lvl1pPr>
          </a:lstStyle>
          <a:p>
            <a:pPr>
              <a:defRPr/>
            </a:pPr>
            <a:fld id="{3A6D7D1C-5414-4BBF-9A24-E1F61EDE20F8}"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224463252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504031" y="274638"/>
            <a:ext cx="9072563" cy="1143000"/>
          </a:xfrm>
        </p:spPr>
        <p:txBody>
          <a:bodyPr/>
          <a:lstStyle>
            <a:lvl1pPr>
              <a:defRPr/>
            </a:lvl1pPr>
          </a:lstStyle>
          <a:p>
            <a:r>
              <a:rPr lang="ja-JP" altLang="en-US"/>
              <a:t>マスタ タイトルの書式設定</a:t>
            </a:r>
          </a:p>
        </p:txBody>
      </p:sp>
      <p:sp>
        <p:nvSpPr>
          <p:cNvPr id="3" name="テキスト プレースホルダ 2"/>
          <p:cNvSpPr>
            <a:spLocks noGrp="1"/>
          </p:cNvSpPr>
          <p:nvPr>
            <p:ph type="body" idx="1"/>
          </p:nvPr>
        </p:nvSpPr>
        <p:spPr>
          <a:xfrm>
            <a:off x="504031" y="1535113"/>
            <a:ext cx="4453892"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 テキストの書式設定</a:t>
            </a:r>
          </a:p>
        </p:txBody>
      </p:sp>
      <p:sp>
        <p:nvSpPr>
          <p:cNvPr id="4" name="コンテンツ プレースホルダ 3"/>
          <p:cNvSpPr>
            <a:spLocks noGrp="1"/>
          </p:cNvSpPr>
          <p:nvPr>
            <p:ph sz="half" idx="2"/>
          </p:nvPr>
        </p:nvSpPr>
        <p:spPr>
          <a:xfrm>
            <a:off x="504031" y="2174875"/>
            <a:ext cx="4453892"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 4"/>
          <p:cNvSpPr>
            <a:spLocks noGrp="1"/>
          </p:cNvSpPr>
          <p:nvPr>
            <p:ph type="body" sz="quarter" idx="3"/>
          </p:nvPr>
        </p:nvSpPr>
        <p:spPr>
          <a:xfrm>
            <a:off x="5121089" y="1535113"/>
            <a:ext cx="445550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 テキストの書式設定</a:t>
            </a:r>
          </a:p>
        </p:txBody>
      </p:sp>
      <p:sp>
        <p:nvSpPr>
          <p:cNvPr id="6" name="コンテンツ プレースホルダ 5"/>
          <p:cNvSpPr>
            <a:spLocks noGrp="1"/>
          </p:cNvSpPr>
          <p:nvPr>
            <p:ph sz="quarter" idx="4"/>
          </p:nvPr>
        </p:nvSpPr>
        <p:spPr>
          <a:xfrm>
            <a:off x="5121089" y="2174875"/>
            <a:ext cx="445550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Rectangle 3"/>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8" name="Rectangle 4"/>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9" name="Rectangle 5"/>
          <p:cNvSpPr>
            <a:spLocks noGrp="1" noChangeArrowheads="1"/>
          </p:cNvSpPr>
          <p:nvPr>
            <p:ph type="sldNum" sz="quarter" idx="12"/>
          </p:nvPr>
        </p:nvSpPr>
        <p:spPr>
          <a:ln/>
        </p:spPr>
        <p:txBody>
          <a:bodyPr/>
          <a:lstStyle>
            <a:lvl1pPr>
              <a:defRPr/>
            </a:lvl1pPr>
          </a:lstStyle>
          <a:p>
            <a:pPr>
              <a:defRPr/>
            </a:pPr>
            <a:fld id="{1855E088-E7F0-45C8-9BB5-33D53B371AEA}"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191353073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Rectangle 3"/>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4" name="Rectangle 4"/>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5" name="Rectangle 5"/>
          <p:cNvSpPr>
            <a:spLocks noGrp="1" noChangeArrowheads="1"/>
          </p:cNvSpPr>
          <p:nvPr>
            <p:ph type="sldNum" sz="quarter" idx="12"/>
          </p:nvPr>
        </p:nvSpPr>
        <p:spPr>
          <a:ln/>
        </p:spPr>
        <p:txBody>
          <a:bodyPr/>
          <a:lstStyle>
            <a:lvl1pPr>
              <a:defRPr/>
            </a:lvl1pPr>
          </a:lstStyle>
          <a:p>
            <a:pPr>
              <a:defRPr/>
            </a:pPr>
            <a:fld id="{5915DBF3-F243-47DB-BD76-09CD732AE03D}"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133720982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Rectangle 3"/>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3" name="Rectangle 4"/>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4" name="Rectangle 5"/>
          <p:cNvSpPr>
            <a:spLocks noGrp="1" noChangeArrowheads="1"/>
          </p:cNvSpPr>
          <p:nvPr>
            <p:ph type="sldNum" sz="quarter" idx="12"/>
          </p:nvPr>
        </p:nvSpPr>
        <p:spPr>
          <a:ln/>
        </p:spPr>
        <p:txBody>
          <a:bodyPr/>
          <a:lstStyle>
            <a:lvl1pPr>
              <a:defRPr/>
            </a:lvl1pPr>
          </a:lstStyle>
          <a:p>
            <a:pPr>
              <a:defRPr/>
            </a:pPr>
            <a:fld id="{9A81C4AF-0F33-4B46-BA1B-A608578B39FE}"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250885633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504031" y="273050"/>
            <a:ext cx="3316591" cy="1162050"/>
          </a:xfrm>
        </p:spPr>
        <p:txBody>
          <a:bodyPr anchor="b"/>
          <a:lstStyle>
            <a:lvl1pPr algn="l">
              <a:defRPr sz="2000" b="1"/>
            </a:lvl1pPr>
          </a:lstStyle>
          <a:p>
            <a:r>
              <a:rPr lang="ja-JP" altLang="en-US"/>
              <a:t>マスタ タイトルの書式設定</a:t>
            </a:r>
          </a:p>
        </p:txBody>
      </p:sp>
      <p:sp>
        <p:nvSpPr>
          <p:cNvPr id="3" name="コンテンツ プレースホルダ 2"/>
          <p:cNvSpPr>
            <a:spLocks noGrp="1"/>
          </p:cNvSpPr>
          <p:nvPr>
            <p:ph idx="1"/>
          </p:nvPr>
        </p:nvSpPr>
        <p:spPr>
          <a:xfrm>
            <a:off x="3941782" y="273053"/>
            <a:ext cx="5634812"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 3"/>
          <p:cNvSpPr>
            <a:spLocks noGrp="1"/>
          </p:cNvSpPr>
          <p:nvPr>
            <p:ph type="body" sz="half" idx="2"/>
          </p:nvPr>
        </p:nvSpPr>
        <p:spPr>
          <a:xfrm>
            <a:off x="504031" y="1435103"/>
            <a:ext cx="3316591"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 テキストの書式設定</a:t>
            </a:r>
          </a:p>
        </p:txBody>
      </p:sp>
      <p:sp>
        <p:nvSpPr>
          <p:cNvPr id="5" name="Rectangle 3"/>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6" name="Rectangle 4"/>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7" name="Rectangle 5"/>
          <p:cNvSpPr>
            <a:spLocks noGrp="1" noChangeArrowheads="1"/>
          </p:cNvSpPr>
          <p:nvPr>
            <p:ph type="sldNum" sz="quarter" idx="12"/>
          </p:nvPr>
        </p:nvSpPr>
        <p:spPr>
          <a:ln/>
        </p:spPr>
        <p:txBody>
          <a:bodyPr/>
          <a:lstStyle>
            <a:lvl1pPr>
              <a:defRPr/>
            </a:lvl1pPr>
          </a:lstStyle>
          <a:p>
            <a:pPr>
              <a:defRPr/>
            </a:pPr>
            <a:fld id="{EFC24681-8F1D-4984-A1C4-2AA8CE720A8C}"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31945870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975738" y="4800600"/>
            <a:ext cx="6048375" cy="566738"/>
          </a:xfrm>
        </p:spPr>
        <p:txBody>
          <a:bodyPr anchor="b"/>
          <a:lstStyle>
            <a:lvl1pPr algn="l">
              <a:defRPr sz="2000" b="1"/>
            </a:lvl1pPr>
          </a:lstStyle>
          <a:p>
            <a:r>
              <a:rPr lang="ja-JP" altLang="en-US"/>
              <a:t>マスタ タイトルの書式設定</a:t>
            </a:r>
          </a:p>
        </p:txBody>
      </p:sp>
      <p:sp>
        <p:nvSpPr>
          <p:cNvPr id="3" name="図プレースホルダ 2"/>
          <p:cNvSpPr>
            <a:spLocks noGrp="1"/>
          </p:cNvSpPr>
          <p:nvPr>
            <p:ph type="pic" idx="1"/>
          </p:nvPr>
        </p:nvSpPr>
        <p:spPr>
          <a:xfrm>
            <a:off x="1975738" y="612775"/>
            <a:ext cx="6048375"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a:p>
        </p:txBody>
      </p:sp>
      <p:sp>
        <p:nvSpPr>
          <p:cNvPr id="4" name="テキスト プレースホルダ 3"/>
          <p:cNvSpPr>
            <a:spLocks noGrp="1"/>
          </p:cNvSpPr>
          <p:nvPr>
            <p:ph type="body" sz="half" idx="2"/>
          </p:nvPr>
        </p:nvSpPr>
        <p:spPr>
          <a:xfrm>
            <a:off x="1975738" y="5367338"/>
            <a:ext cx="6048375"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 テキストの書式設定</a:t>
            </a:r>
          </a:p>
        </p:txBody>
      </p:sp>
      <p:sp>
        <p:nvSpPr>
          <p:cNvPr id="5" name="Rectangle 3"/>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6" name="Rectangle 4"/>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7" name="Rectangle 5"/>
          <p:cNvSpPr>
            <a:spLocks noGrp="1" noChangeArrowheads="1"/>
          </p:cNvSpPr>
          <p:nvPr>
            <p:ph type="sldNum" sz="quarter" idx="12"/>
          </p:nvPr>
        </p:nvSpPr>
        <p:spPr>
          <a:ln/>
        </p:spPr>
        <p:txBody>
          <a:bodyPr/>
          <a:lstStyle>
            <a:lvl1pPr>
              <a:defRPr/>
            </a:lvl1pPr>
          </a:lstStyle>
          <a:p>
            <a:pPr>
              <a:defRPr/>
            </a:pPr>
            <a:fld id="{0F377B0C-AF1E-4D63-802F-0ACDFC84CBB3}"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4021562408"/>
      </p:ext>
    </p:extLst>
  </p:cSld>
  <p:clrMapOvr>
    <a:masterClrMapping/>
  </p:clrMapOvr>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slideLayouts/slideLayout12.xml" Type="http://schemas.openxmlformats.org/officeDocument/2006/relationships/slideLayout"/><Relationship Id="rId13" Target="../slideLayouts/slideLayout13.xml" Type="http://schemas.openxmlformats.org/officeDocument/2006/relationships/slideLayout"/><Relationship Id="rId14" Target="../theme/theme1.xml" Type="http://schemas.openxmlformats.org/officeDocument/2006/relationships/theme"/><Relationship Id="rId15" Target="../media/image1.jpeg" Type="http://schemas.openxmlformats.org/officeDocument/2006/relationships/imag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_rels/slideMaster2.xml.rels><?xml version="1.0" encoding="UTF-8" standalone="yes"?><Relationships xmlns="http://schemas.openxmlformats.org/package/2006/relationships"><Relationship Id="rId1" Target="../slideLayouts/slideLayout14.xml" Type="http://schemas.openxmlformats.org/officeDocument/2006/relationships/slideLayout"/><Relationship Id="rId10" Target="../slideLayouts/slideLayout23.xml" Type="http://schemas.openxmlformats.org/officeDocument/2006/relationships/slideLayout"/><Relationship Id="rId11" Target="../slideLayouts/slideLayout24.xml" Type="http://schemas.openxmlformats.org/officeDocument/2006/relationships/slideLayout"/><Relationship Id="rId12" Target="../slideLayouts/slideLayout25.xml" Type="http://schemas.openxmlformats.org/officeDocument/2006/relationships/slideLayout"/><Relationship Id="rId13" Target="../slideLayouts/slideLayout26.xml" Type="http://schemas.openxmlformats.org/officeDocument/2006/relationships/slideLayout"/><Relationship Id="rId14" Target="../theme/theme2.xml" Type="http://schemas.openxmlformats.org/officeDocument/2006/relationships/theme"/><Relationship Id="rId2" Target="../slideLayouts/slideLayout15.xml" Type="http://schemas.openxmlformats.org/officeDocument/2006/relationships/slideLayout"/><Relationship Id="rId3" Target="../slideLayouts/slideLayout16.xml" Type="http://schemas.openxmlformats.org/officeDocument/2006/relationships/slideLayout"/><Relationship Id="rId4" Target="../slideLayouts/slideLayout17.xml" Type="http://schemas.openxmlformats.org/officeDocument/2006/relationships/slideLayout"/><Relationship Id="rId5" Target="../slideLayouts/slideLayout18.xml" Type="http://schemas.openxmlformats.org/officeDocument/2006/relationships/slideLayout"/><Relationship Id="rId6" Target="../slideLayouts/slideLayout19.xml" Type="http://schemas.openxmlformats.org/officeDocument/2006/relationships/slideLayout"/><Relationship Id="rId7" Target="../slideLayouts/slideLayout20.xml" Type="http://schemas.openxmlformats.org/officeDocument/2006/relationships/slideLayout"/><Relationship Id="rId8" Target="../slideLayouts/slideLayout21.xml" Type="http://schemas.openxmlformats.org/officeDocument/2006/relationships/slideLayout"/><Relationship Id="rId9" Target="../slideLayouts/slideLayout22.xml" Type="http://schemas.openxmlformats.org/officeDocument/2006/relationships/slideLayout"/></Relationships>
</file>

<file path=ppt/slideMasters/_rels/slideMaster3.xml.rels><?xml version="1.0" encoding="UTF-8" standalone="yes"?><Relationships xmlns="http://schemas.openxmlformats.org/package/2006/relationships"><Relationship Id="rId1" Target="../slideLayouts/slideLayout27.xml" Type="http://schemas.openxmlformats.org/officeDocument/2006/relationships/slideLayout"/><Relationship Id="rId2" Target="../slideLayouts/slideLayout28.xml" Type="http://schemas.openxmlformats.org/officeDocument/2006/relationships/slideLayout"/><Relationship Id="rId3" Target="../slideLayouts/slideLayout29.xml" Type="http://schemas.openxmlformats.org/officeDocument/2006/relationships/slideLayout"/><Relationship Id="rId4" Target="../theme/theme3.xml" Type="http://schemas.openxmlformats.org/officeDocument/2006/relationships/theme"/><Relationship Id="rId5" Target="../media/image4.png" Type="http://schemas.openxmlformats.org/officeDocument/2006/relationships/image"/></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body" idx="1"/>
          </p:nvPr>
        </p:nvSpPr>
        <p:spPr bwMode="auto">
          <a:xfrm>
            <a:off x="504031" y="1600201"/>
            <a:ext cx="9072563"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30723" name="Rectangle 3"/>
          <p:cNvSpPr>
            <a:spLocks noGrp="1" noChangeArrowheads="1"/>
          </p:cNvSpPr>
          <p:nvPr>
            <p:ph type="dt" sz="half" idx="2"/>
          </p:nvPr>
        </p:nvSpPr>
        <p:spPr bwMode="auto">
          <a:xfrm>
            <a:off x="504031" y="6245225"/>
            <a:ext cx="2352146"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400">
                <a:latin typeface="Arial" charset="0"/>
                <a:ea typeface="ＭＳ Ｐゴシック" pitchFamily="50" charset="-128"/>
              </a:defRPr>
            </a:lvl1pPr>
          </a:lstStyle>
          <a:p>
            <a:pPr defTabSz="914400" fontAlgn="base">
              <a:spcBef>
                <a:spcPct val="0"/>
              </a:spcBef>
              <a:spcAft>
                <a:spcPct val="0"/>
              </a:spcAft>
              <a:defRPr/>
            </a:pPr>
            <a:endParaRPr lang="en-US" altLang="ja-JP">
              <a:solidFill>
                <a:srgbClr val="000000"/>
              </a:solidFill>
            </a:endParaRPr>
          </a:p>
        </p:txBody>
      </p:sp>
      <p:sp>
        <p:nvSpPr>
          <p:cNvPr id="30724" name="Rectangle 4"/>
          <p:cNvSpPr>
            <a:spLocks noGrp="1" noChangeArrowheads="1"/>
          </p:cNvSpPr>
          <p:nvPr>
            <p:ph type="ftr" sz="quarter" idx="3"/>
          </p:nvPr>
        </p:nvSpPr>
        <p:spPr bwMode="auto">
          <a:xfrm>
            <a:off x="3444214" y="6245225"/>
            <a:ext cx="3192198"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atin typeface="Arial" charset="0"/>
                <a:ea typeface="ＭＳ Ｐゴシック" pitchFamily="50" charset="-128"/>
              </a:defRPr>
            </a:lvl1pPr>
          </a:lstStyle>
          <a:p>
            <a:pPr defTabSz="914400" fontAlgn="base">
              <a:spcBef>
                <a:spcPct val="0"/>
              </a:spcBef>
              <a:spcAft>
                <a:spcPct val="0"/>
              </a:spcAft>
              <a:defRPr/>
            </a:pPr>
            <a:endParaRPr lang="en-US" altLang="ja-JP">
              <a:solidFill>
                <a:srgbClr val="000000"/>
              </a:solidFill>
            </a:endParaRPr>
          </a:p>
        </p:txBody>
      </p:sp>
      <p:sp>
        <p:nvSpPr>
          <p:cNvPr id="30725" name="Rectangle 5"/>
          <p:cNvSpPr>
            <a:spLocks noGrp="1" noChangeArrowheads="1"/>
          </p:cNvSpPr>
          <p:nvPr>
            <p:ph type="sldNum" sz="quarter" idx="4"/>
          </p:nvPr>
        </p:nvSpPr>
        <p:spPr bwMode="auto">
          <a:xfrm>
            <a:off x="7728479" y="6237288"/>
            <a:ext cx="2352146"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atin typeface="Arial" charset="0"/>
                <a:ea typeface="ＭＳ Ｐゴシック" pitchFamily="50" charset="-128"/>
              </a:defRPr>
            </a:lvl1pPr>
          </a:lstStyle>
          <a:p>
            <a:pPr defTabSz="914400" fontAlgn="base">
              <a:spcBef>
                <a:spcPct val="0"/>
              </a:spcBef>
              <a:spcAft>
                <a:spcPct val="0"/>
              </a:spcAft>
              <a:defRPr/>
            </a:pPr>
            <a:fld id="{49AD4E61-E67B-4D91-83DC-896AE66BDC67}" type="slidenum">
              <a:rPr lang="en-US" altLang="ja-JP" smtClean="0">
                <a:solidFill>
                  <a:srgbClr val="000000"/>
                </a:solidFill>
              </a:rPr>
              <a:pPr defTabSz="914400" fontAlgn="base">
                <a:spcBef>
                  <a:spcPct val="0"/>
                </a:spcBef>
                <a:spcAft>
                  <a:spcPct val="0"/>
                </a:spcAft>
                <a:defRPr/>
              </a:pPr>
              <a:t>‹#›</a:t>
            </a:fld>
            <a:endParaRPr lang="en-US" altLang="ja-JP">
              <a:solidFill>
                <a:srgbClr val="000000"/>
              </a:solidFill>
            </a:endParaRPr>
          </a:p>
        </p:txBody>
      </p:sp>
      <p:sp>
        <p:nvSpPr>
          <p:cNvPr id="30726" name="Rectangle 6"/>
          <p:cNvSpPr>
            <a:spLocks noChangeArrowheads="1"/>
          </p:cNvSpPr>
          <p:nvPr/>
        </p:nvSpPr>
        <p:spPr bwMode="auto">
          <a:xfrm>
            <a:off x="0" y="1"/>
            <a:ext cx="10080625" cy="366713"/>
          </a:xfrm>
          <a:prstGeom prst="rect">
            <a:avLst/>
          </a:prstGeom>
          <a:noFill/>
          <a:ln w="9525" algn="ctr">
            <a:noFill/>
            <a:miter lim="800000"/>
            <a:headEnd/>
            <a:tailEnd/>
          </a:ln>
          <a:effectLst/>
        </p:spPr>
        <p:txBody>
          <a:bodyPr wrap="none" anchor="ctr"/>
          <a:lstStyle/>
          <a:p>
            <a:pPr algn="ctr" defTabSz="914400" fontAlgn="base">
              <a:spcBef>
                <a:spcPct val="0"/>
              </a:spcBef>
              <a:spcAft>
                <a:spcPct val="0"/>
              </a:spcAft>
              <a:defRPr/>
            </a:pPr>
            <a:endParaRPr lang="ja-JP" altLang="en-US" sz="1800">
              <a:solidFill>
                <a:srgbClr val="000000"/>
              </a:solidFill>
            </a:endParaRPr>
          </a:p>
        </p:txBody>
      </p:sp>
      <p:grpSp>
        <p:nvGrpSpPr>
          <p:cNvPr id="3079" name="Group 27"/>
          <p:cNvGrpSpPr>
            <a:grpSpLocks/>
          </p:cNvGrpSpPr>
          <p:nvPr/>
        </p:nvGrpSpPr>
        <p:grpSpPr bwMode="auto">
          <a:xfrm>
            <a:off x="0" y="333376"/>
            <a:ext cx="10080625" cy="214313"/>
            <a:chOff x="0" y="255"/>
            <a:chExt cx="6240" cy="135"/>
          </a:xfrm>
        </p:grpSpPr>
        <p:sp>
          <p:nvSpPr>
            <p:cNvPr id="30748" name="Rectangle 28"/>
            <p:cNvSpPr>
              <a:spLocks noChangeArrowheads="1"/>
            </p:cNvSpPr>
            <p:nvPr userDrawn="1"/>
          </p:nvSpPr>
          <p:spPr bwMode="auto">
            <a:xfrm>
              <a:off x="0" y="345"/>
              <a:ext cx="6240" cy="45"/>
            </a:xfrm>
            <a:prstGeom prst="rect">
              <a:avLst/>
            </a:prstGeom>
            <a:solidFill>
              <a:srgbClr val="FF0000"/>
            </a:solidFill>
            <a:ln w="9525" algn="ctr">
              <a:noFill/>
              <a:miter lim="800000"/>
              <a:headEnd/>
              <a:tailEnd/>
            </a:ln>
            <a:effectLst/>
          </p:spPr>
          <p:txBody>
            <a:bodyPr wrap="none" anchor="ctr"/>
            <a:lstStyle/>
            <a:p>
              <a:pPr algn="ctr" defTabSz="914400" fontAlgn="base">
                <a:spcBef>
                  <a:spcPct val="0"/>
                </a:spcBef>
                <a:spcAft>
                  <a:spcPct val="0"/>
                </a:spcAft>
                <a:defRPr/>
              </a:pPr>
              <a:endParaRPr lang="ja-JP" altLang="en-US" sz="1800">
                <a:solidFill>
                  <a:srgbClr val="000000"/>
                </a:solidFill>
              </a:endParaRPr>
            </a:p>
          </p:txBody>
        </p:sp>
        <p:sp>
          <p:nvSpPr>
            <p:cNvPr id="30749" name="Rectangle 29"/>
            <p:cNvSpPr>
              <a:spLocks noChangeArrowheads="1"/>
            </p:cNvSpPr>
            <p:nvPr userDrawn="1"/>
          </p:nvSpPr>
          <p:spPr bwMode="auto">
            <a:xfrm>
              <a:off x="0" y="300"/>
              <a:ext cx="6240" cy="45"/>
            </a:xfrm>
            <a:prstGeom prst="rect">
              <a:avLst/>
            </a:prstGeom>
            <a:solidFill>
              <a:srgbClr val="FF3399"/>
            </a:solidFill>
            <a:ln w="9525" algn="ctr">
              <a:noFill/>
              <a:miter lim="800000"/>
              <a:headEnd/>
              <a:tailEnd/>
            </a:ln>
            <a:effectLst/>
          </p:spPr>
          <p:txBody>
            <a:bodyPr wrap="none" anchor="ctr"/>
            <a:lstStyle/>
            <a:p>
              <a:pPr algn="ctr" defTabSz="914400" fontAlgn="base">
                <a:spcBef>
                  <a:spcPct val="0"/>
                </a:spcBef>
                <a:spcAft>
                  <a:spcPct val="0"/>
                </a:spcAft>
                <a:defRPr/>
              </a:pPr>
              <a:endParaRPr lang="ja-JP" altLang="en-US" sz="1800">
                <a:solidFill>
                  <a:srgbClr val="000000"/>
                </a:solidFill>
              </a:endParaRPr>
            </a:p>
          </p:txBody>
        </p:sp>
        <p:sp>
          <p:nvSpPr>
            <p:cNvPr id="30750" name="Rectangle 30"/>
            <p:cNvSpPr>
              <a:spLocks noChangeArrowheads="1"/>
            </p:cNvSpPr>
            <p:nvPr userDrawn="1"/>
          </p:nvSpPr>
          <p:spPr bwMode="auto">
            <a:xfrm>
              <a:off x="0" y="255"/>
              <a:ext cx="6240" cy="45"/>
            </a:xfrm>
            <a:prstGeom prst="rect">
              <a:avLst/>
            </a:prstGeom>
            <a:solidFill>
              <a:srgbClr val="FFCCFF"/>
            </a:solidFill>
            <a:ln w="9525" algn="ctr">
              <a:noFill/>
              <a:miter lim="800000"/>
              <a:headEnd/>
              <a:tailEnd/>
            </a:ln>
            <a:effectLst/>
          </p:spPr>
          <p:txBody>
            <a:bodyPr wrap="none" anchor="ctr"/>
            <a:lstStyle/>
            <a:p>
              <a:pPr algn="ctr" defTabSz="914400" fontAlgn="base">
                <a:spcBef>
                  <a:spcPct val="0"/>
                </a:spcBef>
                <a:spcAft>
                  <a:spcPct val="0"/>
                </a:spcAft>
                <a:defRPr/>
              </a:pPr>
              <a:endParaRPr lang="ja-JP" altLang="en-US" sz="1800">
                <a:solidFill>
                  <a:srgbClr val="000000"/>
                </a:solidFill>
              </a:endParaRPr>
            </a:p>
          </p:txBody>
        </p:sp>
      </p:grpSp>
      <p:sp>
        <p:nvSpPr>
          <p:cNvPr id="3080" name="Rectangle 22"/>
          <p:cNvSpPr>
            <a:spLocks noGrp="1" noChangeArrowheads="1"/>
          </p:cNvSpPr>
          <p:nvPr>
            <p:ph type="title"/>
          </p:nvPr>
        </p:nvSpPr>
        <p:spPr bwMode="auto">
          <a:xfrm>
            <a:off x="0" y="0"/>
            <a:ext cx="8411830" cy="47625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ja-JP" altLang="en-US"/>
              <a:t>マスタ タイトルの書式設定</a:t>
            </a:r>
          </a:p>
        </p:txBody>
      </p:sp>
      <p:pic>
        <p:nvPicPr>
          <p:cNvPr id="3081" name="Picture 32" descr="ppjtitle"/>
          <p:cNvPicPr>
            <a:picLocks noChangeAspect="1" noChangeArrowheads="1"/>
          </p:cNvPicPr>
          <p:nvPr/>
        </p:nvPicPr>
        <p:blipFill>
          <a:blip r:embed="rId15" cstate="print"/>
          <a:srcRect l="1756" r="81940" b="42691"/>
          <a:stretch>
            <a:fillRect/>
          </a:stretch>
        </p:blipFill>
        <p:spPr bwMode="auto">
          <a:xfrm>
            <a:off x="8851242" y="1"/>
            <a:ext cx="1229383" cy="334963"/>
          </a:xfrm>
          <a:prstGeom prst="rect">
            <a:avLst/>
          </a:prstGeom>
          <a:noFill/>
          <a:ln w="9525">
            <a:noFill/>
            <a:miter lim="800000"/>
            <a:headEnd/>
            <a:tailEnd/>
          </a:ln>
        </p:spPr>
      </p:pic>
    </p:spTree>
    <p:extLst>
      <p:ext uri="{BB962C8B-B14F-4D97-AF65-F5344CB8AC3E}">
        <p14:creationId xmlns:p14="http://schemas.microsoft.com/office/powerpoint/2010/main" val="3051044581"/>
      </p:ext>
    </p:extLst>
  </p:cSld>
  <p:clrMap bg1="lt1" tx1="dk1" bg2="lt2" tx2="dk2" accent1="accent1" accent2="accent2" accent3="accent3" accent4="accent4" accent5="accent5" accent6="accent6" hlink="hlink" folHlink="folHlink"/>
  <p:sldLayoutIdLst>
    <p:sldLayoutId id="2147484478" r:id="rId1"/>
    <p:sldLayoutId id="2147484479" r:id="rId2"/>
    <p:sldLayoutId id="2147484480" r:id="rId3"/>
    <p:sldLayoutId id="2147484481" r:id="rId4"/>
    <p:sldLayoutId id="2147484482" r:id="rId5"/>
    <p:sldLayoutId id="2147484483" r:id="rId6"/>
    <p:sldLayoutId id="2147484484" r:id="rId7"/>
    <p:sldLayoutId id="2147484485" r:id="rId8"/>
    <p:sldLayoutId id="2147484486" r:id="rId9"/>
    <p:sldLayoutId id="2147484487" r:id="rId10"/>
    <p:sldLayoutId id="2147484488" r:id="rId11"/>
    <p:sldLayoutId id="2147484489" r:id="rId12"/>
    <p:sldLayoutId id="2147484490" r:id="rId13"/>
  </p:sldLayoutIdLst>
  <p:hf hdr="0" ftr="0" dt="0"/>
  <p:txStyles>
    <p:titleStyle>
      <a:lvl1pPr algn="l" rtl="0" eaLnBrk="0" fontAlgn="base" hangingPunct="0">
        <a:spcBef>
          <a:spcPct val="0"/>
        </a:spcBef>
        <a:spcAft>
          <a:spcPct val="0"/>
        </a:spcAft>
        <a:defRPr kumimoji="1" sz="2800">
          <a:solidFill>
            <a:schemeClr val="tx1"/>
          </a:solidFill>
          <a:latin typeface="+mj-lt"/>
          <a:ea typeface="+mj-ea"/>
          <a:cs typeface="+mj-cs"/>
        </a:defRPr>
      </a:lvl1pPr>
      <a:lvl2pPr algn="l" rtl="0" eaLnBrk="0" fontAlgn="base" hangingPunct="0">
        <a:spcBef>
          <a:spcPct val="0"/>
        </a:spcBef>
        <a:spcAft>
          <a:spcPct val="0"/>
        </a:spcAft>
        <a:defRPr kumimoji="1" sz="2800">
          <a:solidFill>
            <a:schemeClr val="tx1"/>
          </a:solidFill>
          <a:latin typeface="HGP創英角ｺﾞｼｯｸUB" pitchFamily="50" charset="-128"/>
          <a:ea typeface="HGP創英角ｺﾞｼｯｸUB" pitchFamily="50" charset="-128"/>
        </a:defRPr>
      </a:lvl2pPr>
      <a:lvl3pPr algn="l" rtl="0" eaLnBrk="0" fontAlgn="base" hangingPunct="0">
        <a:spcBef>
          <a:spcPct val="0"/>
        </a:spcBef>
        <a:spcAft>
          <a:spcPct val="0"/>
        </a:spcAft>
        <a:defRPr kumimoji="1" sz="2800">
          <a:solidFill>
            <a:schemeClr val="tx1"/>
          </a:solidFill>
          <a:latin typeface="HGP創英角ｺﾞｼｯｸUB" pitchFamily="50" charset="-128"/>
          <a:ea typeface="HGP創英角ｺﾞｼｯｸUB" pitchFamily="50" charset="-128"/>
        </a:defRPr>
      </a:lvl3pPr>
      <a:lvl4pPr algn="l" rtl="0" eaLnBrk="0" fontAlgn="base" hangingPunct="0">
        <a:spcBef>
          <a:spcPct val="0"/>
        </a:spcBef>
        <a:spcAft>
          <a:spcPct val="0"/>
        </a:spcAft>
        <a:defRPr kumimoji="1" sz="2800">
          <a:solidFill>
            <a:schemeClr val="tx1"/>
          </a:solidFill>
          <a:latin typeface="HGP創英角ｺﾞｼｯｸUB" pitchFamily="50" charset="-128"/>
          <a:ea typeface="HGP創英角ｺﾞｼｯｸUB" pitchFamily="50" charset="-128"/>
        </a:defRPr>
      </a:lvl4pPr>
      <a:lvl5pPr algn="l" rtl="0" eaLnBrk="0" fontAlgn="base" hangingPunct="0">
        <a:spcBef>
          <a:spcPct val="0"/>
        </a:spcBef>
        <a:spcAft>
          <a:spcPct val="0"/>
        </a:spcAft>
        <a:defRPr kumimoji="1" sz="2800">
          <a:solidFill>
            <a:schemeClr val="tx1"/>
          </a:solidFill>
          <a:latin typeface="HGP創英角ｺﾞｼｯｸUB" pitchFamily="50" charset="-128"/>
          <a:ea typeface="HGP創英角ｺﾞｼｯｸUB" pitchFamily="50" charset="-128"/>
        </a:defRPr>
      </a:lvl5pPr>
      <a:lvl6pPr marL="457200" algn="l" rtl="0" fontAlgn="base">
        <a:spcBef>
          <a:spcPct val="0"/>
        </a:spcBef>
        <a:spcAft>
          <a:spcPct val="0"/>
        </a:spcAft>
        <a:defRPr kumimoji="1" sz="2800">
          <a:solidFill>
            <a:schemeClr val="tx1"/>
          </a:solidFill>
          <a:latin typeface="HGP創英角ｺﾞｼｯｸUB" pitchFamily="50" charset="-128"/>
          <a:ea typeface="HGP創英角ｺﾞｼｯｸUB" pitchFamily="50" charset="-128"/>
        </a:defRPr>
      </a:lvl6pPr>
      <a:lvl7pPr marL="914400" algn="l" rtl="0" fontAlgn="base">
        <a:spcBef>
          <a:spcPct val="0"/>
        </a:spcBef>
        <a:spcAft>
          <a:spcPct val="0"/>
        </a:spcAft>
        <a:defRPr kumimoji="1" sz="2800">
          <a:solidFill>
            <a:schemeClr val="tx1"/>
          </a:solidFill>
          <a:latin typeface="HGP創英角ｺﾞｼｯｸUB" pitchFamily="50" charset="-128"/>
          <a:ea typeface="HGP創英角ｺﾞｼｯｸUB" pitchFamily="50" charset="-128"/>
        </a:defRPr>
      </a:lvl7pPr>
      <a:lvl8pPr marL="1371600" algn="l" rtl="0" fontAlgn="base">
        <a:spcBef>
          <a:spcPct val="0"/>
        </a:spcBef>
        <a:spcAft>
          <a:spcPct val="0"/>
        </a:spcAft>
        <a:defRPr kumimoji="1" sz="2800">
          <a:solidFill>
            <a:schemeClr val="tx1"/>
          </a:solidFill>
          <a:latin typeface="HGP創英角ｺﾞｼｯｸUB" pitchFamily="50" charset="-128"/>
          <a:ea typeface="HGP創英角ｺﾞｼｯｸUB" pitchFamily="50" charset="-128"/>
        </a:defRPr>
      </a:lvl8pPr>
      <a:lvl9pPr marL="1828800" algn="l" rtl="0" fontAlgn="base">
        <a:spcBef>
          <a:spcPct val="0"/>
        </a:spcBef>
        <a:spcAft>
          <a:spcPct val="0"/>
        </a:spcAft>
        <a:defRPr kumimoji="1" sz="2800">
          <a:solidFill>
            <a:schemeClr val="tx1"/>
          </a:solidFill>
          <a:latin typeface="HGP創英角ｺﾞｼｯｸUB" pitchFamily="50" charset="-128"/>
          <a:ea typeface="HGP創英角ｺﾞｼｯｸUB" pitchFamily="50" charset="-128"/>
        </a:defRPr>
      </a:lvl9pPr>
    </p:titleStyle>
    <p:bodyStyle>
      <a:lvl1pPr marL="342900" indent="-342900" algn="l" rtl="0" eaLnBrk="0" fontAlgn="base"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504089" y="274638"/>
            <a:ext cx="9072563" cy="1143000"/>
          </a:xfrm>
          <a:prstGeom prst="rect">
            <a:avLst/>
          </a:prstGeom>
        </p:spPr>
        <p:txBody>
          <a:bodyPr vert="horz" lIns="91354" tIns="45677" rIns="91354" bIns="45677"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504089" y="1600283"/>
            <a:ext cx="9072563" cy="4525963"/>
          </a:xfrm>
          <a:prstGeom prst="rect">
            <a:avLst/>
          </a:prstGeom>
        </p:spPr>
        <p:txBody>
          <a:bodyPr vert="horz" lIns="91354" tIns="45677" rIns="91354" bIns="45677"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504033" y="6357271"/>
            <a:ext cx="2352146" cy="365125"/>
          </a:xfrm>
          <a:prstGeom prst="rect">
            <a:avLst/>
          </a:prstGeom>
        </p:spPr>
        <p:txBody>
          <a:bodyPr vert="horz" lIns="91354" tIns="45677" rIns="91354" bIns="45677" rtlCol="0" anchor="ctr"/>
          <a:lstStyle>
            <a:lvl1pPr algn="l">
              <a:defRPr sz="1200">
                <a:solidFill>
                  <a:schemeClr val="tx1">
                    <a:tint val="75000"/>
                  </a:schemeClr>
                </a:solidFill>
              </a:defRPr>
            </a:lvl1pPr>
          </a:lstStyle>
          <a:p>
            <a:pPr defTabSz="914400" fontAlgn="base">
              <a:spcBef>
                <a:spcPct val="0"/>
              </a:spcBef>
              <a:spcAft>
                <a:spcPct val="0"/>
              </a:spcAft>
            </a:pPr>
            <a:fld id="{66698CA2-9182-445D-A7C7-BCD82E4EED4F}" type="datetime1">
              <a:rPr lang="ja-JP" altLang="en-US" smtClean="0">
                <a:solidFill>
                  <a:prstClr val="black">
                    <a:tint val="75000"/>
                  </a:prstClr>
                </a:solidFill>
                <a:latin typeface="Arial" charset="0"/>
              </a:rPr>
              <a:pPr defTabSz="914400" fontAlgn="base">
                <a:spcBef>
                  <a:spcPct val="0"/>
                </a:spcBef>
                <a:spcAft>
                  <a:spcPct val="0"/>
                </a:spcAft>
              </a:pPr>
              <a:t>2025/9/1</a:t>
            </a:fld>
            <a:endParaRPr lang="ja-JP" altLang="en-US">
              <a:solidFill>
                <a:prstClr val="black">
                  <a:tint val="75000"/>
                </a:prstClr>
              </a:solidFill>
              <a:latin typeface="Arial" charset="0"/>
            </a:endParaRPr>
          </a:p>
        </p:txBody>
      </p:sp>
      <p:sp>
        <p:nvSpPr>
          <p:cNvPr id="5" name="フッター プレースホルダー 4"/>
          <p:cNvSpPr>
            <a:spLocks noGrp="1"/>
          </p:cNvSpPr>
          <p:nvPr>
            <p:ph type="ftr" sz="quarter" idx="3"/>
          </p:nvPr>
        </p:nvSpPr>
        <p:spPr>
          <a:xfrm>
            <a:off x="3444221" y="6357271"/>
            <a:ext cx="3192198" cy="365125"/>
          </a:xfrm>
          <a:prstGeom prst="rect">
            <a:avLst/>
          </a:prstGeom>
        </p:spPr>
        <p:txBody>
          <a:bodyPr vert="horz" lIns="91354" tIns="45677" rIns="91354" bIns="45677" rtlCol="0" anchor="ctr"/>
          <a:lstStyle>
            <a:lvl1pPr algn="ctr">
              <a:defRPr sz="1200">
                <a:solidFill>
                  <a:schemeClr val="tx1">
                    <a:tint val="75000"/>
                  </a:schemeClr>
                </a:solidFill>
              </a:defRPr>
            </a:lvl1pPr>
          </a:lstStyle>
          <a:p>
            <a:pPr defTabSz="914400" fontAlgn="base">
              <a:spcBef>
                <a:spcPct val="0"/>
              </a:spcBef>
              <a:spcAft>
                <a:spcPct val="0"/>
              </a:spcAft>
            </a:pPr>
            <a:endParaRPr lang="ja-JP" altLang="en-US">
              <a:solidFill>
                <a:prstClr val="black">
                  <a:tint val="75000"/>
                </a:prstClr>
              </a:solidFill>
              <a:latin typeface="Arial" charset="0"/>
            </a:endParaRPr>
          </a:p>
        </p:txBody>
      </p:sp>
      <p:sp>
        <p:nvSpPr>
          <p:cNvPr id="6" name="スライド番号プレースホルダー 5"/>
          <p:cNvSpPr>
            <a:spLocks noGrp="1"/>
          </p:cNvSpPr>
          <p:nvPr>
            <p:ph type="sldNum" sz="quarter" idx="4"/>
          </p:nvPr>
        </p:nvSpPr>
        <p:spPr>
          <a:xfrm>
            <a:off x="7224449" y="6357271"/>
            <a:ext cx="2352146" cy="365125"/>
          </a:xfrm>
          <a:prstGeom prst="rect">
            <a:avLst/>
          </a:prstGeom>
        </p:spPr>
        <p:txBody>
          <a:bodyPr vert="horz" lIns="91354" tIns="45677" rIns="91354" bIns="45677" rtlCol="0" anchor="ctr"/>
          <a:lstStyle>
            <a:lvl1pPr algn="r">
              <a:defRPr sz="1200">
                <a:solidFill>
                  <a:schemeClr val="tx1">
                    <a:tint val="75000"/>
                  </a:schemeClr>
                </a:solidFill>
              </a:defRPr>
            </a:lvl1pPr>
          </a:lstStyle>
          <a:p>
            <a:pPr defTabSz="914400" fontAlgn="base">
              <a:spcBef>
                <a:spcPct val="0"/>
              </a:spcBef>
              <a:spcAft>
                <a:spcPct val="0"/>
              </a:spcAft>
            </a:pPr>
            <a:fld id="{0AD1E8BE-2227-49B1-8D14-4BC9216DB8BD}" type="slidenum">
              <a:rPr lang="ja-JP" altLang="en-US" smtClean="0">
                <a:solidFill>
                  <a:prstClr val="black">
                    <a:tint val="75000"/>
                  </a:prstClr>
                </a:solidFill>
                <a:latin typeface="Arial" charset="0"/>
              </a:rPr>
              <a:pPr defTabSz="914400" fontAlgn="base">
                <a:spcBef>
                  <a:spcPct val="0"/>
                </a:spcBef>
                <a:spcAft>
                  <a:spcPct val="0"/>
                </a:spcAft>
              </a:pPr>
              <a:t>‹#›</a:t>
            </a:fld>
            <a:endParaRPr lang="ja-JP" altLang="en-US">
              <a:solidFill>
                <a:prstClr val="black">
                  <a:tint val="75000"/>
                </a:prstClr>
              </a:solidFill>
              <a:latin typeface="Arial" charset="0"/>
            </a:endParaRPr>
          </a:p>
        </p:txBody>
      </p:sp>
    </p:spTree>
    <p:extLst>
      <p:ext uri="{BB962C8B-B14F-4D97-AF65-F5344CB8AC3E}">
        <p14:creationId xmlns:p14="http://schemas.microsoft.com/office/powerpoint/2010/main" val="2003173505"/>
      </p:ext>
    </p:extLst>
  </p:cSld>
  <p:clrMap bg1="lt1" tx1="dk1" bg2="lt2" tx2="dk2" accent1="accent1" accent2="accent2" accent3="accent3" accent4="accent4" accent5="accent5" accent6="accent6" hlink="hlink" folHlink="folHlink"/>
  <p:sldLayoutIdLst>
    <p:sldLayoutId id="2147484505" r:id="rId1"/>
    <p:sldLayoutId id="2147484506" r:id="rId2"/>
    <p:sldLayoutId id="2147484507" r:id="rId3"/>
    <p:sldLayoutId id="2147484508" r:id="rId4"/>
    <p:sldLayoutId id="2147484509" r:id="rId5"/>
    <p:sldLayoutId id="2147484510" r:id="rId6"/>
    <p:sldLayoutId id="2147484511" r:id="rId7"/>
    <p:sldLayoutId id="2147484512" r:id="rId8"/>
    <p:sldLayoutId id="2147484513" r:id="rId9"/>
    <p:sldLayoutId id="2147484514" r:id="rId10"/>
    <p:sldLayoutId id="2147484515" r:id="rId11"/>
    <p:sldLayoutId id="2147484516" r:id="rId12"/>
    <p:sldLayoutId id="2147484517" r:id="rId13"/>
  </p:sldLayoutIdLst>
  <p:hf sldNum="0" hdr="0" ftr="0" dt="0"/>
  <p:txStyles>
    <p:titleStyle>
      <a:lvl1pPr algn="ctr" defTabSz="913532" rtl="0" eaLnBrk="1" latinLnBrk="0" hangingPunct="1">
        <a:spcBef>
          <a:spcPct val="0"/>
        </a:spcBef>
        <a:buNone/>
        <a:defRPr kumimoji="1" sz="4400" kern="1200">
          <a:solidFill>
            <a:schemeClr val="tx1"/>
          </a:solidFill>
          <a:latin typeface="+mj-lt"/>
          <a:ea typeface="+mj-ea"/>
          <a:cs typeface="+mj-cs"/>
        </a:defRPr>
      </a:lvl1pPr>
    </p:titleStyle>
    <p:bodyStyle>
      <a:lvl1pPr marL="342574" indent="-342574" algn="l" defTabSz="913532"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246" indent="-285478" algn="l" defTabSz="913532"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1915" indent="-228384" algn="l" defTabSz="913532"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598680" indent="-228384" algn="l" defTabSz="913532"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5448" indent="-228384" algn="l" defTabSz="913532"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2214" indent="-228384" algn="l" defTabSz="913532"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68978" indent="-228384" algn="l" defTabSz="913532"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5744" indent="-228384" algn="l" defTabSz="913532"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2511" indent="-228384" algn="l" defTabSz="913532"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3532" rtl="0" eaLnBrk="1" latinLnBrk="0" hangingPunct="1">
        <a:defRPr kumimoji="1" sz="1800" kern="1200">
          <a:solidFill>
            <a:schemeClr val="tx1"/>
          </a:solidFill>
          <a:latin typeface="+mn-lt"/>
          <a:ea typeface="+mn-ea"/>
          <a:cs typeface="+mn-cs"/>
        </a:defRPr>
      </a:lvl1pPr>
      <a:lvl2pPr marL="456768" algn="l" defTabSz="913532" rtl="0" eaLnBrk="1" latinLnBrk="0" hangingPunct="1">
        <a:defRPr kumimoji="1" sz="1800" kern="1200">
          <a:solidFill>
            <a:schemeClr val="tx1"/>
          </a:solidFill>
          <a:latin typeface="+mn-lt"/>
          <a:ea typeface="+mn-ea"/>
          <a:cs typeface="+mn-cs"/>
        </a:defRPr>
      </a:lvl2pPr>
      <a:lvl3pPr marL="913532" algn="l" defTabSz="913532" rtl="0" eaLnBrk="1" latinLnBrk="0" hangingPunct="1">
        <a:defRPr kumimoji="1" sz="1800" kern="1200">
          <a:solidFill>
            <a:schemeClr val="tx1"/>
          </a:solidFill>
          <a:latin typeface="+mn-lt"/>
          <a:ea typeface="+mn-ea"/>
          <a:cs typeface="+mn-cs"/>
        </a:defRPr>
      </a:lvl3pPr>
      <a:lvl4pPr marL="1370299" algn="l" defTabSz="913532" rtl="0" eaLnBrk="1" latinLnBrk="0" hangingPunct="1">
        <a:defRPr kumimoji="1" sz="1800" kern="1200">
          <a:solidFill>
            <a:schemeClr val="tx1"/>
          </a:solidFill>
          <a:latin typeface="+mn-lt"/>
          <a:ea typeface="+mn-ea"/>
          <a:cs typeface="+mn-cs"/>
        </a:defRPr>
      </a:lvl4pPr>
      <a:lvl5pPr marL="1827065" algn="l" defTabSz="913532" rtl="0" eaLnBrk="1" latinLnBrk="0" hangingPunct="1">
        <a:defRPr kumimoji="1" sz="1800" kern="1200">
          <a:solidFill>
            <a:schemeClr val="tx1"/>
          </a:solidFill>
          <a:latin typeface="+mn-lt"/>
          <a:ea typeface="+mn-ea"/>
          <a:cs typeface="+mn-cs"/>
        </a:defRPr>
      </a:lvl5pPr>
      <a:lvl6pPr marL="2283831" algn="l" defTabSz="913532" rtl="0" eaLnBrk="1" latinLnBrk="0" hangingPunct="1">
        <a:defRPr kumimoji="1" sz="1800" kern="1200">
          <a:solidFill>
            <a:schemeClr val="tx1"/>
          </a:solidFill>
          <a:latin typeface="+mn-lt"/>
          <a:ea typeface="+mn-ea"/>
          <a:cs typeface="+mn-cs"/>
        </a:defRPr>
      </a:lvl6pPr>
      <a:lvl7pPr marL="2740596" algn="l" defTabSz="913532" rtl="0" eaLnBrk="1" latinLnBrk="0" hangingPunct="1">
        <a:defRPr kumimoji="1" sz="1800" kern="1200">
          <a:solidFill>
            <a:schemeClr val="tx1"/>
          </a:solidFill>
          <a:latin typeface="+mn-lt"/>
          <a:ea typeface="+mn-ea"/>
          <a:cs typeface="+mn-cs"/>
        </a:defRPr>
      </a:lvl7pPr>
      <a:lvl8pPr marL="3197362" algn="l" defTabSz="913532" rtl="0" eaLnBrk="1" latinLnBrk="0" hangingPunct="1">
        <a:defRPr kumimoji="1" sz="1800" kern="1200">
          <a:solidFill>
            <a:schemeClr val="tx1"/>
          </a:solidFill>
          <a:latin typeface="+mn-lt"/>
          <a:ea typeface="+mn-ea"/>
          <a:cs typeface="+mn-cs"/>
        </a:defRPr>
      </a:lvl8pPr>
      <a:lvl9pPr marL="3654128" algn="l" defTabSz="913532" rtl="0" eaLnBrk="1" latinLnBrk="0" hangingPunct="1">
        <a:defRPr kumimoji="1"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6" name="Slide Number Placeholder 5"/>
          <p:cNvSpPr>
            <a:spLocks noGrp="1"/>
          </p:cNvSpPr>
          <p:nvPr>
            <p:ph type="sldNum" sz="quarter" idx="4"/>
          </p:nvPr>
        </p:nvSpPr>
        <p:spPr>
          <a:xfrm>
            <a:off x="7812484" y="6492876"/>
            <a:ext cx="2268141" cy="365125"/>
          </a:xfrm>
          <a:prstGeom prst="rect">
            <a:avLst/>
          </a:prstGeom>
        </p:spPr>
        <p:txBody>
          <a:bodyPr vert="horz" lIns="91440" tIns="45720" rIns="91440" bIns="45720" rtlCol="0" anchor="ctr"/>
          <a:lstStyle>
            <a:lvl1pPr algn="r">
              <a:defRPr sz="1000" b="0" i="0">
                <a:solidFill>
                  <a:schemeClr val="tx1"/>
                </a:solidFill>
                <a:latin typeface="Meiryo UI" panose="020B0604030504040204" pitchFamily="34" charset="-128"/>
                <a:ea typeface="Meiryo UI" panose="020B0604030504040204" pitchFamily="34" charset="-128"/>
              </a:defRPr>
            </a:lvl1pPr>
          </a:lstStyle>
          <a:p>
            <a:fld id="{0D14D715-0E5B-8E4D-B55D-93FA97F5B934}" type="slidenum">
              <a:rPr kumimoji="1" lang="ja-JP" altLang="en-US" smtClean="0"/>
              <a:pPr/>
              <a:t>‹#›</a:t>
            </a:fld>
            <a:endParaRPr kumimoji="1" lang="ja-JP" altLang="en-US"/>
          </a:p>
        </p:txBody>
      </p:sp>
      <p:pic>
        <p:nvPicPr>
          <p:cNvPr id="7" name="図 6">
            <a:extLst>
              <a:ext uri="{FF2B5EF4-FFF2-40B4-BE49-F238E27FC236}">
                <a16:creationId xmlns:a16="http://schemas.microsoft.com/office/drawing/2014/main" id="{97345506-4E39-C248-A3BA-1A37A77DDA2E}"/>
              </a:ext>
            </a:extLst>
          </p:cNvPr>
          <p:cNvPicPr>
            <a:picLocks noChangeAspect="1"/>
          </p:cNvPicPr>
          <p:nvPr/>
        </p:nvPicPr>
        <p:blipFill>
          <a:blip r:embed="rId5"/>
          <a:stretch>
            <a:fillRect/>
          </a:stretch>
        </p:blipFill>
        <p:spPr>
          <a:xfrm>
            <a:off x="0" y="1"/>
            <a:ext cx="10080625" cy="790121"/>
          </a:xfrm>
          <a:prstGeom prst="rect">
            <a:avLst/>
          </a:prstGeom>
        </p:spPr>
      </p:pic>
      <p:sp>
        <p:nvSpPr>
          <p:cNvPr id="8" name="タイトル プレースホルダー 7">
            <a:extLst>
              <a:ext uri="{FF2B5EF4-FFF2-40B4-BE49-F238E27FC236}">
                <a16:creationId xmlns:a16="http://schemas.microsoft.com/office/drawing/2014/main" id="{7BC79D6C-FD35-1A49-AD05-C3622CCBC7DE}"/>
              </a:ext>
            </a:extLst>
          </p:cNvPr>
          <p:cNvSpPr>
            <a:spLocks noGrp="1"/>
          </p:cNvSpPr>
          <p:nvPr>
            <p:ph type="title"/>
          </p:nvPr>
        </p:nvSpPr>
        <p:spPr>
          <a:xfrm>
            <a:off x="252016" y="395060"/>
            <a:ext cx="8694539" cy="213360"/>
          </a:xfrm>
          <a:prstGeom prst="rect">
            <a:avLst/>
          </a:prstGeom>
        </p:spPr>
        <p:txBody>
          <a:bodyPr vert="horz" lIns="91440" tIns="45720" rIns="91440" bIns="45720" rtlCol="0" anchor="ctr">
            <a:normAutofit/>
          </a:bodyPr>
          <a:lstStyle/>
          <a:p>
            <a:r>
              <a:rPr kumimoji="1" lang="ja-JP" altLang="en-US"/>
              <a:t>マスター タイトルの書式設定</a:t>
            </a:r>
          </a:p>
        </p:txBody>
      </p:sp>
    </p:spTree>
    <p:extLst>
      <p:ext uri="{BB962C8B-B14F-4D97-AF65-F5344CB8AC3E}">
        <p14:creationId xmlns:p14="http://schemas.microsoft.com/office/powerpoint/2010/main" val="2949667769"/>
      </p:ext>
    </p:extLst>
  </p:cSld>
  <p:clrMap bg1="lt1" tx1="dk1" bg2="lt2" tx2="dk2" accent1="accent1" accent2="accent2" accent3="accent3" accent4="accent4" accent5="accent5" accent6="accent6" hlink="hlink" folHlink="folHlink"/>
  <p:sldLayoutIdLst>
    <p:sldLayoutId id="2147484519" r:id="rId1"/>
    <p:sldLayoutId id="2147484520" r:id="rId2"/>
    <p:sldLayoutId id="2147484521" r:id="rId3"/>
  </p:sldLayoutIdLst>
  <p:hf hdr="0" ftr="0" dt="0"/>
  <p:txStyles>
    <p:titleStyle>
      <a:lvl1pPr algn="l" defTabSz="914400" rtl="0" eaLnBrk="1" latinLnBrk="0" hangingPunct="1">
        <a:lnSpc>
          <a:spcPct val="90000"/>
        </a:lnSpc>
        <a:spcBef>
          <a:spcPct val="0"/>
        </a:spcBef>
        <a:buNone/>
        <a:defRPr kumimoji="1" sz="1800" b="1" i="0" kern="1200">
          <a:solidFill>
            <a:schemeClr val="bg1"/>
          </a:solidFill>
          <a:latin typeface="Meiryo UI" panose="020B0604030504040204" pitchFamily="34" charset="-128"/>
          <a:ea typeface="Meiryo UI" panose="020B0604030504040204" pitchFamily="34" charset="-128"/>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4110">
          <p15:clr>
            <a:srgbClr val="F26B43"/>
          </p15:clr>
        </p15:guide>
        <p15:guide id="2" pos="217">
          <p15:clr>
            <a:srgbClr val="F26B43"/>
          </p15:clr>
        </p15:guide>
        <p15:guide id="3" pos="6023">
          <p15:clr>
            <a:srgbClr val="F26B43"/>
          </p15:clr>
        </p15:guide>
      </p15:sldGuideLst>
    </p:ext>
  </p:extLst>
</p:sldMaster>
</file>

<file path=ppt/slides/_rels/slide1.xml.rels><?xml version="1.0" encoding="UTF-8" standalone="yes"?><Relationships xmlns="http://schemas.openxmlformats.org/package/2006/relationships"><Relationship Id="rId1" Target="../slideLayouts/slideLayout27.xml" Type="http://schemas.openxmlformats.org/officeDocument/2006/relationships/slideLayout"/></Relationships>
</file>

<file path=ppt/slides/_rels/slide2.xml.rels><?xml version="1.0" encoding="UTF-8" standalone="yes"?><Relationships xmlns="http://schemas.openxmlformats.org/package/2006/relationships"><Relationship Id="rId1" Target="../slideLayouts/slideLayout27.xml" Type="http://schemas.openxmlformats.org/officeDocument/2006/relationships/slideLayout"/></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 name="テキスト ボックス 3">
            <a:extLst>
              <a:ext uri="{FF2B5EF4-FFF2-40B4-BE49-F238E27FC236}">
                <a16:creationId xmlns:a16="http://schemas.microsoft.com/office/drawing/2014/main" id="{6B8D0DDD-C640-0645-8A24-4E18D7FDE50F}"/>
              </a:ext>
            </a:extLst>
          </p:cNvPr>
          <p:cNvSpPr txBox="1"/>
          <p:nvPr/>
        </p:nvSpPr>
        <p:spPr>
          <a:xfrm>
            <a:off x="71760" y="99671"/>
            <a:ext cx="7200800" cy="553998"/>
          </a:xfrm>
          <a:prstGeom prst="rect">
            <a:avLst/>
          </a:prstGeom>
          <a:noFill/>
        </p:spPr>
        <p:txBody>
          <a:bodyPr wrap="square" lIns="0" tIns="0" rIns="0" bIns="0" rtlCol="0">
            <a:spAutoFit/>
          </a:bodyPr>
          <a:lstStyle/>
          <a:p>
            <a:pPr marL="0" marR="0" lvl="0" indent="0" algn="l" defTabSz="883036" rtl="0" eaLnBrk="1" fontAlgn="auto" latinLnBrk="0" hangingPunct="1">
              <a:lnSpc>
                <a:spcPct val="100000"/>
              </a:lnSpc>
              <a:spcBef>
                <a:spcPts val="0"/>
              </a:spcBef>
              <a:spcAft>
                <a:spcPts val="0"/>
              </a:spcAft>
              <a:buClrTx/>
              <a:buSzTx/>
              <a:buFontTx/>
              <a:buNone/>
              <a:tabLst/>
              <a:defRPr/>
            </a:pPr>
            <a:r>
              <a:rPr kumimoji="0" lang="ja-JP" altLang="en-US" sz="1800" b="1" i="0" u="none" strike="noStrike" kern="1200" cap="none" spc="300" normalizeH="0" baseline="0" noProof="0" dirty="0">
                <a:ln>
                  <a:noFill/>
                </a:ln>
                <a:solidFill>
                  <a:srgbClr val="FFFFFF"/>
                </a:solidFill>
                <a:effectLst/>
                <a:uLnTx/>
                <a:uFillTx/>
                <a:latin typeface="Meiryo UI" panose="020B0604030504040204" pitchFamily="34" charset="-128"/>
                <a:ea typeface="Meiryo UI" panose="020B0604030504040204" pitchFamily="34" charset="-128"/>
                <a:cs typeface="+mn-cs"/>
              </a:rPr>
              <a:t>ローカル</a:t>
            </a:r>
            <a:r>
              <a:rPr kumimoji="0" lang="en-US" altLang="ja-JP" sz="1800" b="1" i="0" u="none" strike="noStrike" kern="1200" cap="none" spc="300" normalizeH="0" baseline="0" noProof="0" dirty="0">
                <a:ln>
                  <a:noFill/>
                </a:ln>
                <a:solidFill>
                  <a:srgbClr val="FFFFFF"/>
                </a:solidFill>
                <a:effectLst/>
                <a:uLnTx/>
                <a:uFillTx/>
                <a:latin typeface="Meiryo UI" panose="020B0604030504040204" pitchFamily="34" charset="-128"/>
                <a:ea typeface="Meiryo UI" panose="020B0604030504040204" pitchFamily="34" charset="-128"/>
                <a:cs typeface="+mn-cs"/>
              </a:rPr>
              <a:t>10,000</a:t>
            </a:r>
            <a:r>
              <a:rPr kumimoji="0" lang="ja-JP" altLang="en-US" sz="1800" b="1" i="0" u="none" strike="noStrike" kern="1200" cap="none" spc="300" normalizeH="0" baseline="0" noProof="0" dirty="0">
                <a:ln>
                  <a:noFill/>
                </a:ln>
                <a:solidFill>
                  <a:srgbClr val="FFFFFF"/>
                </a:solidFill>
                <a:effectLst/>
                <a:uLnTx/>
                <a:uFillTx/>
                <a:latin typeface="Meiryo UI" panose="020B0604030504040204" pitchFamily="34" charset="-128"/>
                <a:ea typeface="Meiryo UI" panose="020B0604030504040204" pitchFamily="34" charset="-128"/>
                <a:cs typeface="+mn-cs"/>
              </a:rPr>
              <a:t>プロジェクト ○○県○○市</a:t>
            </a:r>
          </a:p>
          <a:p>
            <a:pPr marL="0" marR="0" lvl="0" indent="0" algn="l" defTabSz="883036" rtl="0" eaLnBrk="1" fontAlgn="auto" latinLnBrk="0" hangingPunct="1">
              <a:lnSpc>
                <a:spcPct val="100000"/>
              </a:lnSpc>
              <a:spcBef>
                <a:spcPts val="0"/>
              </a:spcBef>
              <a:spcAft>
                <a:spcPts val="0"/>
              </a:spcAft>
              <a:buClrTx/>
              <a:buSzTx/>
              <a:buFontTx/>
              <a:buNone/>
              <a:tabLst/>
              <a:defRPr/>
            </a:pPr>
            <a:r>
              <a:rPr kumimoji="0" lang="ja-JP" altLang="en-US" sz="1800" b="1" i="0" u="none" strike="noStrike" kern="1200" cap="none" spc="300" normalizeH="0" baseline="0" noProof="0" dirty="0">
                <a:ln>
                  <a:noFill/>
                </a:ln>
                <a:solidFill>
                  <a:srgbClr val="FFFFFF"/>
                </a:solidFill>
                <a:effectLst/>
                <a:uLnTx/>
                <a:uFillTx/>
                <a:latin typeface="Meiryo UI" panose="020B0604030504040204" pitchFamily="34" charset="-128"/>
                <a:ea typeface="Meiryo UI" panose="020B0604030504040204" pitchFamily="34" charset="-128"/>
                <a:cs typeface="+mn-cs"/>
              </a:rPr>
              <a:t>「○○･･･○○事業」</a:t>
            </a:r>
          </a:p>
        </p:txBody>
      </p:sp>
      <p:sp>
        <p:nvSpPr>
          <p:cNvPr id="22" name="テキスト ボックス 21">
            <a:extLst>
              <a:ext uri="{FF2B5EF4-FFF2-40B4-BE49-F238E27FC236}">
                <a16:creationId xmlns:a16="http://schemas.microsoft.com/office/drawing/2014/main" id="{2896AA7D-58D4-4366-9D93-18610C81A302}"/>
              </a:ext>
            </a:extLst>
          </p:cNvPr>
          <p:cNvSpPr txBox="1"/>
          <p:nvPr/>
        </p:nvSpPr>
        <p:spPr>
          <a:xfrm>
            <a:off x="8101688" y="490563"/>
            <a:ext cx="1840572" cy="215444"/>
          </a:xfrm>
          <a:prstGeom prst="rect">
            <a:avLst/>
          </a:prstGeom>
          <a:noFill/>
        </p:spPr>
        <p:txBody>
          <a:bodyPr wrap="square" lIns="0" tIns="0" rIns="0" bIns="0" rtlCol="0">
            <a:spAutoFit/>
          </a:bodyPr>
          <a:lstStyle/>
          <a:p>
            <a:pPr marL="0" marR="0" lvl="0" indent="0" algn="l" defTabSz="883036" rtl="0" eaLnBrk="1" fontAlgn="auto" latinLnBrk="0" hangingPunct="1">
              <a:lnSpc>
                <a:spcPct val="100000"/>
              </a:lnSpc>
              <a:spcBef>
                <a:spcPts val="0"/>
              </a:spcBef>
              <a:spcAft>
                <a:spcPts val="0"/>
              </a:spcAft>
              <a:buClrTx/>
              <a:buSzTx/>
              <a:buFontTx/>
              <a:buNone/>
              <a:tabLst/>
              <a:defRPr/>
            </a:pPr>
            <a:r>
              <a:rPr kumimoji="0" lang="zh-TW" altLang="en-US" sz="1400" b="1" i="0" u="none" strike="noStrike" kern="1200" cap="none" spc="300" normalizeH="0" baseline="0" noProof="0" dirty="0">
                <a:ln>
                  <a:noFill/>
                </a:ln>
                <a:solidFill>
                  <a:srgbClr val="FFFFFF"/>
                </a:solidFill>
                <a:effectLst/>
                <a:uLnTx/>
                <a:uFillTx/>
                <a:latin typeface="Meiryo UI" panose="020B0604030504040204" pitchFamily="34" charset="-128"/>
                <a:ea typeface="Meiryo UI" panose="020B0604030504040204" pitchFamily="34" charset="-128"/>
                <a:cs typeface="+mn-cs"/>
              </a:rPr>
              <a:t>令和</a:t>
            </a:r>
            <a:r>
              <a:rPr kumimoji="0" lang="ja-JP" altLang="en-US" sz="1400" b="1" i="0" u="none" strike="noStrike" kern="1200" cap="none" spc="300" normalizeH="0" baseline="0" noProof="0" dirty="0">
                <a:ln>
                  <a:noFill/>
                </a:ln>
                <a:solidFill>
                  <a:srgbClr val="FFFFFF"/>
                </a:solidFill>
                <a:effectLst/>
                <a:uLnTx/>
                <a:uFillTx/>
                <a:latin typeface="Meiryo UI" panose="020B0604030504040204" pitchFamily="34" charset="-128"/>
                <a:ea typeface="Meiryo UI" panose="020B0604030504040204" pitchFamily="34" charset="-128"/>
                <a:cs typeface="+mn-cs"/>
              </a:rPr>
              <a:t>○</a:t>
            </a:r>
            <a:r>
              <a:rPr kumimoji="0" lang="zh-TW" altLang="en-US" sz="1400" b="1" i="0" u="none" strike="noStrike" kern="1200" cap="none" spc="300" normalizeH="0" baseline="0" noProof="0" dirty="0">
                <a:ln>
                  <a:noFill/>
                </a:ln>
                <a:solidFill>
                  <a:srgbClr val="FFFFFF"/>
                </a:solidFill>
                <a:effectLst/>
                <a:uLnTx/>
                <a:uFillTx/>
                <a:latin typeface="Meiryo UI" panose="020B0604030504040204" pitchFamily="34" charset="-128"/>
                <a:ea typeface="Meiryo UI" panose="020B0604030504040204" pitchFamily="34" charset="-128"/>
                <a:cs typeface="+mn-cs"/>
              </a:rPr>
              <a:t>年</a:t>
            </a:r>
            <a:r>
              <a:rPr kumimoji="0" lang="ja-JP" altLang="en-US" sz="1400" b="1" i="0" u="none" strike="noStrike" kern="1200" cap="none" spc="300" normalizeH="0" baseline="0" noProof="0" dirty="0">
                <a:ln>
                  <a:noFill/>
                </a:ln>
                <a:solidFill>
                  <a:srgbClr val="FFFFFF"/>
                </a:solidFill>
                <a:effectLst/>
                <a:uLnTx/>
                <a:uFillTx/>
                <a:latin typeface="Meiryo UI" panose="020B0604030504040204" pitchFamily="34" charset="-128"/>
                <a:ea typeface="Meiryo UI" panose="020B0604030504040204" pitchFamily="34" charset="-128"/>
                <a:cs typeface="+mn-cs"/>
              </a:rPr>
              <a:t>○月申請</a:t>
            </a:r>
            <a:endParaRPr kumimoji="0" lang="zh-TW" altLang="en-US" sz="1400" b="1" i="0" u="none" strike="noStrike" kern="1200" cap="none" spc="300" normalizeH="0" baseline="0" noProof="0" dirty="0">
              <a:ln>
                <a:noFill/>
              </a:ln>
              <a:solidFill>
                <a:srgbClr val="FFFFFF"/>
              </a:solidFill>
              <a:effectLst/>
              <a:uLnTx/>
              <a:uFillTx/>
              <a:latin typeface="Meiryo UI" panose="020B0604030504040204" pitchFamily="34" charset="-128"/>
              <a:ea typeface="Meiryo UI" panose="020B0604030504040204" pitchFamily="34" charset="-128"/>
              <a:cs typeface="+mn-cs"/>
            </a:endParaRPr>
          </a:p>
        </p:txBody>
      </p:sp>
      <p:sp>
        <p:nvSpPr>
          <p:cNvPr id="6" name="正方形/長方形 5">
            <a:extLst>
              <a:ext uri="{FF2B5EF4-FFF2-40B4-BE49-F238E27FC236}">
                <a16:creationId xmlns:a16="http://schemas.microsoft.com/office/drawing/2014/main" id="{8CEFFBDD-5FAD-4A8C-B156-39D513A00405}"/>
              </a:ext>
            </a:extLst>
          </p:cNvPr>
          <p:cNvSpPr/>
          <p:nvPr/>
        </p:nvSpPr>
        <p:spPr>
          <a:xfrm>
            <a:off x="175988" y="3172060"/>
            <a:ext cx="9719386" cy="356086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tIns="0" rtlCol="0" anchor="ctr" anchorCtr="0"/>
          <a:lstStyle/>
          <a:p>
            <a:pPr marL="361950" marR="0" lvl="0" indent="-182563" algn="just" defTabSz="936163" rtl="0" eaLnBrk="1" fontAlgn="auto" latinLnBrk="0" hangingPunct="1">
              <a:lnSpc>
                <a:spcPct val="100000"/>
              </a:lnSpc>
              <a:spcBef>
                <a:spcPts val="0"/>
              </a:spcBef>
              <a:spcAft>
                <a:spcPts val="0"/>
              </a:spcAft>
              <a:buClrTx/>
              <a:buSzTx/>
              <a:buFontTx/>
              <a:buNone/>
              <a:tabLst/>
              <a:defRPr/>
            </a:pPr>
            <a:endParaRPr kumimoji="1" lang="en-US" altLang="ja-JP" sz="15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7" name="テキスト ボックス 6">
            <a:extLst>
              <a:ext uri="{FF2B5EF4-FFF2-40B4-BE49-F238E27FC236}">
                <a16:creationId xmlns:a16="http://schemas.microsoft.com/office/drawing/2014/main" id="{40121049-E829-4340-8E2E-5224C79CCEE1}"/>
              </a:ext>
            </a:extLst>
          </p:cNvPr>
          <p:cNvSpPr txBox="1"/>
          <p:nvPr/>
        </p:nvSpPr>
        <p:spPr>
          <a:xfrm>
            <a:off x="71760" y="910114"/>
            <a:ext cx="5165845" cy="1831271"/>
          </a:xfrm>
          <a:prstGeom prst="rect">
            <a:avLst/>
          </a:prstGeom>
          <a:noFill/>
          <a:ln w="9525">
            <a:noFill/>
            <a:prstDash val="lgDash"/>
          </a:ln>
        </p:spPr>
        <p:txBody>
          <a:bodyPr wrap="square" rtlCol="0">
            <a:spAutoFit/>
          </a:bodyPr>
          <a:lstStyle/>
          <a:p>
            <a:pPr marL="180000" marR="0" lvl="0" indent="-182563" algn="l" defTabSz="913451" rtl="0" eaLnBrk="1" fontAlgn="auto" latinLnBrk="0" hangingPunct="1">
              <a:lnSpc>
                <a:spcPct val="100000"/>
              </a:lnSpc>
              <a:spcBef>
                <a:spcPts val="600"/>
              </a:spcBef>
              <a:spcAft>
                <a:spcPts val="0"/>
              </a:spcAft>
              <a:buClrTx/>
              <a:buSzTx/>
              <a:buFontTx/>
              <a:buNone/>
              <a:tabLst/>
              <a:defRPr/>
            </a:pPr>
            <a:r>
              <a:rPr kumimoji="1" lang="ja-JP" altLang="en-US" sz="1400" b="1" i="0" u="none" strike="noStrike" kern="1200" cap="none" spc="0" normalizeH="0" baseline="0" noProof="0" dirty="0">
                <a:ln>
                  <a:noFill/>
                </a:ln>
                <a:solidFill>
                  <a:srgbClr val="1E5193"/>
                </a:solidFill>
                <a:effectLst/>
                <a:uLnTx/>
                <a:uFillTx/>
                <a:latin typeface="Meiryo UI" panose="020B0604030504040204" pitchFamily="50" charset="-128"/>
                <a:ea typeface="Meiryo UI" panose="020B0604030504040204" pitchFamily="50" charset="-128"/>
                <a:cs typeface="+mn-cs"/>
              </a:rPr>
              <a:t>事業背景</a:t>
            </a:r>
            <a:endParaRPr kumimoji="1" lang="en-US" altLang="ja-JP" sz="1400" b="1" i="0" u="none" strike="noStrike" kern="1200" cap="none" spc="0" normalizeH="0" baseline="0" noProof="0" dirty="0">
              <a:ln>
                <a:noFill/>
              </a:ln>
              <a:solidFill>
                <a:srgbClr val="1E5193"/>
              </a:solidFill>
              <a:effectLst/>
              <a:uLnTx/>
              <a:uFillTx/>
              <a:latin typeface="Meiryo UI" panose="020B0604030504040204" pitchFamily="50" charset="-128"/>
              <a:ea typeface="Meiryo UI" panose="020B0604030504040204" pitchFamily="50" charset="-128"/>
              <a:cs typeface="+mn-cs"/>
            </a:endParaRPr>
          </a:p>
          <a:p>
            <a:pPr marL="180000" marR="0" lvl="0" indent="-182563" algn="l" defTabSz="913451" rtl="0" eaLnBrk="1" fontAlgn="auto" latinLnBrk="0" hangingPunct="1">
              <a:lnSpc>
                <a:spcPct val="100000"/>
              </a:lnSpc>
              <a:spcBef>
                <a:spcPts val="600"/>
              </a:spcBef>
              <a:spcAft>
                <a:spcPts val="0"/>
              </a:spcAft>
              <a:buClrTx/>
              <a:buSzTx/>
              <a:buFontTx/>
              <a:buNone/>
              <a:tabLst/>
              <a:defRPr/>
            </a:pPr>
            <a:r>
              <a:rPr kumimoji="1" lang="ja-JP" altLang="en-US" sz="1400" b="0" i="0" u="none" strike="noStrike" kern="1200" cap="none" spc="0" normalizeH="0" baseline="0" noProof="0" dirty="0">
                <a:ln>
                  <a:noFill/>
                </a:ln>
                <a:solidFill>
                  <a:srgbClr val="EE9205"/>
                </a:solidFill>
                <a:effectLst/>
                <a:uLnTx/>
                <a:uFillTx/>
                <a:latin typeface="Meiryo UI" panose="020B0604030504040204" pitchFamily="50" charset="-128"/>
                <a:ea typeface="Meiryo UI" panose="020B0604030504040204" pitchFamily="50" charset="-128"/>
                <a:cs typeface="+mn-cs"/>
              </a:rPr>
              <a:t>●</a:t>
            </a:r>
            <a:r>
              <a:rPr kumimoji="1"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endParaRPr kumimoji="1"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180000" marR="0" lvl="0" indent="-182563" algn="l" defTabSz="913451" rtl="0" eaLnBrk="1" fontAlgn="auto" latinLnBrk="0" hangingPunct="1">
              <a:lnSpc>
                <a:spcPct val="100000"/>
              </a:lnSpc>
              <a:spcBef>
                <a:spcPts val="600"/>
              </a:spcBef>
              <a:spcAft>
                <a:spcPts val="0"/>
              </a:spcAft>
              <a:buClrTx/>
              <a:buSzTx/>
              <a:buFontTx/>
              <a:buNone/>
              <a:tabLst/>
              <a:defRPr/>
            </a:pPr>
            <a:r>
              <a:rPr kumimoji="1" lang="ja-JP" altLang="en-US" sz="1400" b="0" i="0" u="none" strike="noStrike" kern="1200" cap="none" spc="0" normalizeH="0" baseline="0" noProof="0" dirty="0">
                <a:ln>
                  <a:noFill/>
                </a:ln>
                <a:solidFill>
                  <a:srgbClr val="EE9205"/>
                </a:solidFill>
                <a:effectLst/>
                <a:uLnTx/>
                <a:uFillTx/>
                <a:latin typeface="Meiryo UI" panose="020B0604030504040204" pitchFamily="50" charset="-128"/>
                <a:ea typeface="Meiryo UI" panose="020B0604030504040204" pitchFamily="50" charset="-128"/>
                <a:cs typeface="+mn-cs"/>
              </a:rPr>
              <a:t>●</a:t>
            </a:r>
            <a:r>
              <a:rPr kumimoji="1"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endParaRPr kumimoji="1"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180000" marR="0" lvl="0" indent="-182563" algn="l" defTabSz="913451" rtl="0" eaLnBrk="1" fontAlgn="auto" latinLnBrk="0" hangingPunct="1">
              <a:lnSpc>
                <a:spcPct val="100000"/>
              </a:lnSpc>
              <a:spcBef>
                <a:spcPts val="600"/>
              </a:spcBef>
              <a:spcAft>
                <a:spcPts val="0"/>
              </a:spcAft>
              <a:buClrTx/>
              <a:buSzTx/>
              <a:buFontTx/>
              <a:buNone/>
              <a:tabLst/>
              <a:defRPr/>
            </a:pPr>
            <a:r>
              <a:rPr kumimoji="1" lang="ja-JP" altLang="en-US" sz="1400" b="0" i="0" u="none" strike="noStrike" kern="1200" cap="none" spc="0" normalizeH="0" baseline="0" noProof="0" dirty="0">
                <a:ln>
                  <a:noFill/>
                </a:ln>
                <a:solidFill>
                  <a:srgbClr val="EE9205"/>
                </a:solidFill>
                <a:effectLst/>
                <a:uLnTx/>
                <a:uFillTx/>
                <a:latin typeface="Meiryo UI" panose="020B0604030504040204" pitchFamily="50" charset="-128"/>
                <a:ea typeface="Meiryo UI" panose="020B0604030504040204" pitchFamily="50" charset="-128"/>
                <a:cs typeface="+mn-cs"/>
              </a:rPr>
              <a:t>●</a:t>
            </a:r>
            <a:r>
              <a:rPr kumimoji="1"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endParaRPr kumimoji="1"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8" name="テキスト ボックス 7">
            <a:extLst>
              <a:ext uri="{FF2B5EF4-FFF2-40B4-BE49-F238E27FC236}">
                <a16:creationId xmlns:a16="http://schemas.microsoft.com/office/drawing/2014/main" id="{D587C9D4-E4E1-4319-85F6-35D7F89A8841}"/>
              </a:ext>
            </a:extLst>
          </p:cNvPr>
          <p:cNvSpPr txBox="1"/>
          <p:nvPr/>
        </p:nvSpPr>
        <p:spPr>
          <a:xfrm>
            <a:off x="5332537" y="912359"/>
            <a:ext cx="4636242" cy="2059858"/>
          </a:xfrm>
          <a:prstGeom prst="rect">
            <a:avLst/>
          </a:prstGeom>
          <a:noFill/>
          <a:ln w="9525">
            <a:noFill/>
            <a:prstDash val="lgDash"/>
          </a:ln>
        </p:spPr>
        <p:txBody>
          <a:bodyPr wrap="square" rtlCol="0">
            <a:noAutofit/>
          </a:bodyPr>
          <a:lstStyle/>
          <a:p>
            <a:pPr marL="180000" marR="0" lvl="0" indent="-182563" algn="l" defTabSz="913451" rtl="0" eaLnBrk="1" fontAlgn="auto" latinLnBrk="0" hangingPunct="1">
              <a:lnSpc>
                <a:spcPct val="100000"/>
              </a:lnSpc>
              <a:spcBef>
                <a:spcPts val="600"/>
              </a:spcBef>
              <a:spcAft>
                <a:spcPts val="0"/>
              </a:spcAft>
              <a:buClrTx/>
              <a:buSzTx/>
              <a:buFontTx/>
              <a:buNone/>
              <a:tabLst/>
              <a:defRPr/>
            </a:pPr>
            <a:r>
              <a:rPr kumimoji="1" lang="ja-JP" altLang="en-US" sz="1400" b="1" i="0" u="none" strike="noStrike" kern="1200" cap="none" spc="0" normalizeH="0" baseline="0" noProof="0" dirty="0">
                <a:ln>
                  <a:noFill/>
                </a:ln>
                <a:solidFill>
                  <a:srgbClr val="1E5193"/>
                </a:solidFill>
                <a:effectLst/>
                <a:uLnTx/>
                <a:uFillTx/>
                <a:latin typeface="Meiryo UI" panose="020B0604030504040204" pitchFamily="50" charset="-128"/>
                <a:ea typeface="Meiryo UI" panose="020B0604030504040204" pitchFamily="50" charset="-128"/>
                <a:cs typeface="+mn-cs"/>
              </a:rPr>
              <a:t>事業実施者</a:t>
            </a:r>
            <a:r>
              <a:rPr kumimoji="1"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a:t>
            </a:r>
            <a:endParaRPr kumimoji="1"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180000" marR="0" lvl="0" indent="-182563" algn="l" defTabSz="913451" rtl="0" eaLnBrk="1" fontAlgn="auto" latinLnBrk="0" hangingPunct="1">
              <a:lnSpc>
                <a:spcPct val="100000"/>
              </a:lnSpc>
              <a:spcBef>
                <a:spcPts val="600"/>
              </a:spcBef>
              <a:spcAft>
                <a:spcPts val="0"/>
              </a:spcAft>
              <a:buClrTx/>
              <a:buSzTx/>
              <a:buFontTx/>
              <a:buNone/>
              <a:tabLst/>
              <a:defRPr/>
            </a:pPr>
            <a:r>
              <a:rPr kumimoji="1"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endParaRPr kumimoji="1"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180000" marR="0" lvl="0" indent="-182563" algn="l" defTabSz="913451" rtl="0" eaLnBrk="1" fontAlgn="auto" latinLnBrk="0" hangingPunct="1">
              <a:lnSpc>
                <a:spcPct val="100000"/>
              </a:lnSpc>
              <a:spcBef>
                <a:spcPts val="600"/>
              </a:spcBef>
              <a:spcAft>
                <a:spcPts val="0"/>
              </a:spcAft>
              <a:buClrTx/>
              <a:buSzTx/>
              <a:buFontTx/>
              <a:buNone/>
              <a:tabLst/>
              <a:defRPr/>
            </a:pPr>
            <a:r>
              <a:rPr kumimoji="1" lang="ja-JP" altLang="en-US" sz="1400" b="1" i="0" u="none" strike="noStrike" kern="1200" cap="none" spc="0" normalizeH="0" baseline="0" noProof="0" dirty="0">
                <a:ln>
                  <a:noFill/>
                </a:ln>
                <a:solidFill>
                  <a:srgbClr val="1E5193"/>
                </a:solidFill>
                <a:effectLst/>
                <a:uLnTx/>
                <a:uFillTx/>
                <a:latin typeface="Meiryo UI" panose="020B0604030504040204" pitchFamily="50" charset="-128"/>
                <a:ea typeface="Meiryo UI" panose="020B0604030504040204" pitchFamily="50" charset="-128"/>
                <a:cs typeface="+mn-cs"/>
              </a:rPr>
              <a:t>自治体・金融機関の支援内容</a:t>
            </a:r>
            <a:endParaRPr kumimoji="1" lang="en-US" altLang="ja-JP" sz="1400" b="1" i="0" u="none" strike="noStrike" kern="1200" cap="none" spc="0" normalizeH="0" baseline="0" noProof="0" dirty="0">
              <a:ln>
                <a:noFill/>
              </a:ln>
              <a:solidFill>
                <a:srgbClr val="1E5193"/>
              </a:solidFill>
              <a:effectLst/>
              <a:uLnTx/>
              <a:uFillTx/>
              <a:latin typeface="Meiryo UI" panose="020B0604030504040204" pitchFamily="50" charset="-128"/>
              <a:ea typeface="Meiryo UI" panose="020B0604030504040204" pitchFamily="50" charset="-128"/>
              <a:cs typeface="+mn-cs"/>
            </a:endParaRPr>
          </a:p>
          <a:p>
            <a:pPr marL="180000" marR="0" lvl="0" indent="-182563" algn="l" defTabSz="913451" rtl="0" eaLnBrk="1" fontAlgn="auto" latinLnBrk="0" hangingPunct="1">
              <a:lnSpc>
                <a:spcPct val="100000"/>
              </a:lnSpc>
              <a:spcBef>
                <a:spcPts val="600"/>
              </a:spcBef>
              <a:spcAft>
                <a:spcPts val="0"/>
              </a:spcAft>
              <a:buClrTx/>
              <a:buSzTx/>
              <a:buFontTx/>
              <a:buNone/>
              <a:tabLst/>
              <a:defRPr/>
            </a:pPr>
            <a:r>
              <a:rPr kumimoji="1" lang="ja-JP" altLang="en-US" sz="1400" b="0" i="0" u="none" strike="noStrike" kern="1200" cap="none" spc="0" normalizeH="0" baseline="0" noProof="0" dirty="0">
                <a:ln>
                  <a:noFill/>
                </a:ln>
                <a:solidFill>
                  <a:srgbClr val="EE9205"/>
                </a:solidFill>
                <a:effectLst/>
                <a:uLnTx/>
                <a:uFillTx/>
                <a:latin typeface="Meiryo UI" panose="020B0604030504040204" pitchFamily="50" charset="-128"/>
                <a:ea typeface="Meiryo UI" panose="020B0604030504040204" pitchFamily="50" charset="-128"/>
                <a:cs typeface="+mn-cs"/>
              </a:rPr>
              <a:t>●</a:t>
            </a:r>
            <a:r>
              <a:rPr kumimoji="1"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公費による交付額：○○千円</a:t>
            </a:r>
            <a:endParaRPr kumimoji="1"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180000" marR="0" lvl="0" indent="-182563" algn="l" defTabSz="913451" rtl="0" eaLnBrk="1" fontAlgn="auto" latinLnBrk="0" hangingPunct="1">
              <a:lnSpc>
                <a:spcPts val="1200"/>
              </a:lnSpc>
              <a:spcBef>
                <a:spcPts val="600"/>
              </a:spcBef>
              <a:spcAft>
                <a:spcPts val="0"/>
              </a:spcAft>
              <a:buClrTx/>
              <a:buSzTx/>
              <a:buFontTx/>
              <a:buNone/>
              <a:tabLst/>
              <a:defRPr/>
            </a:pPr>
            <a:r>
              <a:rPr kumimoji="1" lang="ja-JP" altLang="en-US" sz="1400" b="0" i="0" u="none" strike="noStrike" kern="1200" cap="none" spc="0" normalizeH="0" baseline="0" noProof="0" dirty="0">
                <a:ln>
                  <a:noFill/>
                </a:ln>
                <a:solidFill>
                  <a:srgbClr val="EE9205"/>
                </a:solidFill>
                <a:effectLst/>
                <a:uLnTx/>
                <a:uFillTx/>
                <a:latin typeface="Meiryo UI" panose="020B0604030504040204" pitchFamily="50" charset="-128"/>
                <a:ea typeface="Meiryo UI" panose="020B0604030504040204" pitchFamily="50" charset="-128"/>
                <a:cs typeface="+mn-cs"/>
              </a:rPr>
              <a:t>　 国費（地域経済循環創造事業交付金）：○○千円</a:t>
            </a:r>
            <a:endParaRPr kumimoji="1" lang="en-US" altLang="ja-JP" sz="1400" b="0" i="0" u="none" strike="noStrike" kern="1200" cap="none" spc="0" normalizeH="0" baseline="0" noProof="0" dirty="0">
              <a:ln>
                <a:noFill/>
              </a:ln>
              <a:solidFill>
                <a:srgbClr val="EE9205"/>
              </a:solidFill>
              <a:effectLst/>
              <a:uLnTx/>
              <a:uFillTx/>
              <a:latin typeface="Meiryo UI" panose="020B0604030504040204" pitchFamily="50" charset="-128"/>
              <a:ea typeface="Meiryo UI" panose="020B0604030504040204" pitchFamily="50" charset="-128"/>
              <a:cs typeface="+mn-cs"/>
            </a:endParaRPr>
          </a:p>
          <a:p>
            <a:pPr marL="180000" marR="0" lvl="0" indent="-182563" algn="l" defTabSz="913451" rtl="0" eaLnBrk="1" fontAlgn="auto" latinLnBrk="0" hangingPunct="1">
              <a:lnSpc>
                <a:spcPts val="1200"/>
              </a:lnSpc>
              <a:spcBef>
                <a:spcPts val="600"/>
              </a:spcBef>
              <a:spcAft>
                <a:spcPts val="0"/>
              </a:spcAft>
              <a:buClrTx/>
              <a:buSzTx/>
              <a:buFontTx/>
              <a:buNone/>
              <a:tabLst/>
              <a:defRPr/>
            </a:pPr>
            <a:r>
              <a:rPr kumimoji="1"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地方費：○○千円</a:t>
            </a:r>
            <a:endParaRPr kumimoji="1"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180000" marR="0" lvl="0" indent="-182563" algn="l" defTabSz="913451" rtl="0" eaLnBrk="1" fontAlgn="auto" latinLnBrk="0" hangingPunct="1">
              <a:lnSpc>
                <a:spcPct val="100000"/>
              </a:lnSpc>
              <a:spcBef>
                <a:spcPts val="600"/>
              </a:spcBef>
              <a:spcAft>
                <a:spcPts val="0"/>
              </a:spcAft>
              <a:buClrTx/>
              <a:buSzTx/>
              <a:buFontTx/>
              <a:buNone/>
              <a:tabLst/>
              <a:defRPr/>
            </a:pPr>
            <a:r>
              <a:rPr kumimoji="1" lang="ja-JP" altLang="en-US" sz="1400" b="0" i="0" u="none" strike="noStrike" kern="1200" cap="none" spc="0" normalizeH="0" baseline="0" noProof="0" dirty="0">
                <a:ln>
                  <a:noFill/>
                </a:ln>
                <a:solidFill>
                  <a:srgbClr val="EE9205"/>
                </a:solidFill>
                <a:effectLst/>
                <a:uLnTx/>
                <a:uFillTx/>
                <a:latin typeface="Meiryo UI" panose="020B0604030504040204" pitchFamily="50" charset="-128"/>
                <a:ea typeface="Meiryo UI" panose="020B0604030504040204" pitchFamily="50" charset="-128"/>
                <a:cs typeface="+mn-cs"/>
              </a:rPr>
              <a:t>●</a:t>
            </a:r>
            <a:r>
              <a:rPr kumimoji="1" lang="ja-JP" altLang="en-US" sz="14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a:t>
            </a:r>
            <a:r>
              <a:rPr kumimoji="1"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銀行による融資：○○千円</a:t>
            </a:r>
            <a:endParaRPr kumimoji="1"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180000" marR="0" lvl="0" indent="-182563" algn="l" defTabSz="913451" rtl="0" eaLnBrk="1" fontAlgn="auto" latinLnBrk="0" hangingPunct="1">
              <a:lnSpc>
                <a:spcPct val="100000"/>
              </a:lnSpc>
              <a:spcBef>
                <a:spcPts val="600"/>
              </a:spcBef>
              <a:spcAft>
                <a:spcPts val="0"/>
              </a:spcAft>
              <a:buClrTx/>
              <a:buSzTx/>
              <a:buFontTx/>
              <a:buNone/>
              <a:tabLst/>
              <a:defRPr/>
            </a:pPr>
            <a:r>
              <a:rPr kumimoji="1"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初期投資</a:t>
            </a:r>
            <a:r>
              <a:rPr kumimoji="1"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施設改修費・備品費（例）</a:t>
            </a:r>
            <a:endParaRPr kumimoji="1"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9" name="テキスト ボックス 8">
            <a:extLst>
              <a:ext uri="{FF2B5EF4-FFF2-40B4-BE49-F238E27FC236}">
                <a16:creationId xmlns:a16="http://schemas.microsoft.com/office/drawing/2014/main" id="{A6008872-5CEB-491B-8743-CB578C389E84}"/>
              </a:ext>
            </a:extLst>
          </p:cNvPr>
          <p:cNvSpPr txBox="1"/>
          <p:nvPr/>
        </p:nvSpPr>
        <p:spPr>
          <a:xfrm>
            <a:off x="7117081" y="3281333"/>
            <a:ext cx="2526662" cy="3314728"/>
          </a:xfrm>
          <a:prstGeom prst="rect">
            <a:avLst/>
          </a:prstGeom>
          <a:noFill/>
          <a:ln w="19050">
            <a:noFill/>
            <a:prstDash val="solid"/>
          </a:ln>
        </p:spPr>
        <p:txBody>
          <a:bodyPr wrap="square" rtlCol="0">
            <a:noAutofit/>
          </a:bodyPr>
          <a:lstStyle/>
          <a:p>
            <a:pPr marL="0" marR="0" lvl="0" indent="-182563" algn="l" defTabSz="913451" rtl="0" eaLnBrk="1" fontAlgn="auto" latinLnBrk="0" hangingPunct="1">
              <a:lnSpc>
                <a:spcPct val="100000"/>
              </a:lnSpc>
              <a:spcBef>
                <a:spcPts val="0"/>
              </a:spcBef>
              <a:spcAft>
                <a:spcPts val="0"/>
              </a:spcAft>
              <a:buClrTx/>
              <a:buSzTx/>
              <a:buFontTx/>
              <a:buNone/>
              <a:tabLst/>
              <a:defRPr/>
            </a:pPr>
            <a:r>
              <a:rPr kumimoji="1" lang="ja-JP" altLang="en-US" sz="1400" b="1" i="0" u="none" strike="noStrike" kern="1200" cap="none" spc="0" normalizeH="0" baseline="0" noProof="0" dirty="0">
                <a:ln>
                  <a:noFill/>
                </a:ln>
                <a:solidFill>
                  <a:srgbClr val="1E5193"/>
                </a:solidFill>
                <a:effectLst/>
                <a:uLnTx/>
                <a:uFillTx/>
                <a:latin typeface="Meiryo UI" panose="020B0604030504040204" pitchFamily="50" charset="-128"/>
                <a:ea typeface="Meiryo UI" panose="020B0604030504040204" pitchFamily="50" charset="-128"/>
                <a:cs typeface="+mn-cs"/>
              </a:rPr>
              <a:t>地域への貢献</a:t>
            </a:r>
            <a:endParaRPr kumimoji="1" lang="en-US" altLang="ja-JP" sz="1400" b="1" i="0" u="none" strike="noStrike" kern="1200" cap="none" spc="0" normalizeH="0" baseline="0" noProof="0" dirty="0">
              <a:ln>
                <a:noFill/>
              </a:ln>
              <a:solidFill>
                <a:srgbClr val="1E5193"/>
              </a:solidFill>
              <a:effectLst/>
              <a:uLnTx/>
              <a:uFillTx/>
              <a:latin typeface="Meiryo UI" panose="020B0604030504040204" pitchFamily="50" charset="-128"/>
              <a:ea typeface="Meiryo UI" panose="020B0604030504040204" pitchFamily="50" charset="-128"/>
              <a:cs typeface="+mn-cs"/>
            </a:endParaRPr>
          </a:p>
          <a:p>
            <a:pPr marL="182563" marR="0" lvl="0" indent="-182563" algn="l" defTabSz="913451" rtl="0" eaLnBrk="1" fontAlgn="auto" latinLnBrk="0" hangingPunct="1">
              <a:lnSpc>
                <a:spcPct val="100000"/>
              </a:lnSpc>
              <a:spcBef>
                <a:spcPts val="600"/>
              </a:spcBef>
              <a:spcAft>
                <a:spcPts val="0"/>
              </a:spcAft>
              <a:buClrTx/>
              <a:buSzTx/>
              <a:buFontTx/>
              <a:buNone/>
              <a:tabLst>
                <a:tab pos="0" algn="l"/>
              </a:tabLst>
              <a:defRPr/>
            </a:pPr>
            <a:r>
              <a:rPr kumimoji="1" lang="ja-JP" altLang="en-US" sz="1400" b="0" i="0" u="none" strike="noStrike" kern="1200" cap="none" spc="0" normalizeH="0" baseline="0" noProof="0" dirty="0">
                <a:ln>
                  <a:noFill/>
                </a:ln>
                <a:solidFill>
                  <a:srgbClr val="EE9205"/>
                </a:solidFill>
                <a:effectLst/>
                <a:uLnTx/>
                <a:uFillTx/>
                <a:latin typeface="Meiryo UI" panose="020B0604030504040204" pitchFamily="50" charset="-128"/>
                <a:ea typeface="Meiryo UI" panose="020B0604030504040204" pitchFamily="50" charset="-128"/>
                <a:cs typeface="+mn-cs"/>
              </a:rPr>
              <a:t>●</a:t>
            </a:r>
            <a:r>
              <a:rPr kumimoji="1"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endParaRPr kumimoji="1"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182563" marR="0" lvl="0" indent="-182563" algn="l" defTabSz="913451" rtl="0" eaLnBrk="1" fontAlgn="auto" latinLnBrk="0" hangingPunct="1">
              <a:lnSpc>
                <a:spcPct val="100000"/>
              </a:lnSpc>
              <a:spcBef>
                <a:spcPts val="0"/>
              </a:spcBef>
              <a:spcAft>
                <a:spcPts val="0"/>
              </a:spcAft>
              <a:buClrTx/>
              <a:buSzTx/>
              <a:buFontTx/>
              <a:buNone/>
              <a:tabLst>
                <a:tab pos="0" algn="l"/>
              </a:tabLst>
              <a:defRPr/>
            </a:pPr>
            <a:endParaRPr kumimoji="1"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182563" marR="0" lvl="0" indent="-182563" algn="l" defTabSz="913451" rtl="0" eaLnBrk="1" fontAlgn="auto" latinLnBrk="0" hangingPunct="1">
              <a:lnSpc>
                <a:spcPct val="100000"/>
              </a:lnSpc>
              <a:spcBef>
                <a:spcPts val="0"/>
              </a:spcBef>
              <a:spcAft>
                <a:spcPts val="0"/>
              </a:spcAft>
              <a:buClrTx/>
              <a:buSzTx/>
              <a:buFontTx/>
              <a:buNone/>
              <a:tabLst>
                <a:tab pos="0" algn="l"/>
              </a:tabLst>
              <a:defRPr/>
            </a:pPr>
            <a:r>
              <a:rPr kumimoji="1" lang="ja-JP" altLang="en-US" sz="1400" b="0" i="0" u="none" strike="noStrike" kern="1200" cap="none" spc="0" normalizeH="0" baseline="0" noProof="0" dirty="0">
                <a:ln>
                  <a:noFill/>
                </a:ln>
                <a:solidFill>
                  <a:srgbClr val="EE9205"/>
                </a:solidFill>
                <a:effectLst/>
                <a:uLnTx/>
                <a:uFillTx/>
                <a:latin typeface="Meiryo UI" panose="020B0604030504040204" pitchFamily="50" charset="-128"/>
                <a:ea typeface="Meiryo UI" panose="020B0604030504040204" pitchFamily="50" charset="-128"/>
                <a:cs typeface="+mn-cs"/>
              </a:rPr>
              <a:t>●</a:t>
            </a:r>
            <a:r>
              <a:rPr kumimoji="1"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endParaRPr kumimoji="1"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182563" marR="0" lvl="0" indent="-182563" algn="l" defTabSz="913451" rtl="0" eaLnBrk="1" fontAlgn="auto" latinLnBrk="0" hangingPunct="1">
              <a:lnSpc>
                <a:spcPct val="100000"/>
              </a:lnSpc>
              <a:spcBef>
                <a:spcPts val="0"/>
              </a:spcBef>
              <a:spcAft>
                <a:spcPts val="0"/>
              </a:spcAft>
              <a:buClrTx/>
              <a:buSzTx/>
              <a:buFontTx/>
              <a:buNone/>
              <a:tabLst/>
              <a:defRPr/>
            </a:pPr>
            <a:endParaRPr kumimoji="1"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182563" marR="0" lvl="0" indent="-182563" algn="l" defTabSz="913451" rtl="0" eaLnBrk="1" fontAlgn="auto"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dirty="0">
                <a:ln>
                  <a:noFill/>
                </a:ln>
                <a:solidFill>
                  <a:srgbClr val="EE9205"/>
                </a:solidFill>
                <a:effectLst/>
                <a:uLnTx/>
                <a:uFillTx/>
                <a:latin typeface="Meiryo UI" panose="020B0604030504040204" pitchFamily="50" charset="-128"/>
                <a:ea typeface="Meiryo UI" panose="020B0604030504040204" pitchFamily="50" charset="-128"/>
                <a:cs typeface="+mn-cs"/>
              </a:rPr>
              <a:t>●</a:t>
            </a:r>
            <a:r>
              <a:rPr kumimoji="1" lang="ja-JP" altLang="en-US" sz="14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a:t>
            </a:r>
            <a:r>
              <a:rPr kumimoji="1"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endParaRPr kumimoji="1"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12" name="テキスト ボックス 11">
            <a:extLst>
              <a:ext uri="{FF2B5EF4-FFF2-40B4-BE49-F238E27FC236}">
                <a16:creationId xmlns:a16="http://schemas.microsoft.com/office/drawing/2014/main" id="{D3A4C641-317A-4C5F-BFAC-A4E9719253B6}"/>
              </a:ext>
            </a:extLst>
          </p:cNvPr>
          <p:cNvSpPr txBox="1"/>
          <p:nvPr/>
        </p:nvSpPr>
        <p:spPr>
          <a:xfrm>
            <a:off x="58317" y="3279855"/>
            <a:ext cx="6275368" cy="2246769"/>
          </a:xfrm>
          <a:prstGeom prst="rect">
            <a:avLst/>
          </a:prstGeom>
          <a:noFill/>
        </p:spPr>
        <p:txBody>
          <a:bodyPr wrap="square" rtlCol="0">
            <a:spAutoFit/>
          </a:bodyPr>
          <a:lstStyle/>
          <a:p>
            <a:pPr marL="361950" marR="0" lvl="0" indent="-182563" algn="just" defTabSz="936163" rtl="0" eaLnBrk="1" fontAlgn="auto" latinLnBrk="0" hangingPunct="1">
              <a:lnSpc>
                <a:spcPts val="1800"/>
              </a:lnSpc>
              <a:spcBef>
                <a:spcPts val="0"/>
              </a:spcBef>
              <a:spcAft>
                <a:spcPts val="0"/>
              </a:spcAft>
              <a:buClrTx/>
              <a:buSzTx/>
              <a:buFontTx/>
              <a:buNone/>
              <a:tabLst/>
              <a:defRPr/>
            </a:pPr>
            <a:r>
              <a:rPr kumimoji="1" lang="ja-JP" altLang="en-US" sz="1400" b="1" i="0" u="none" strike="noStrike" kern="1200" cap="none" spc="100" normalizeH="0" baseline="0" noProof="0" dirty="0">
                <a:ln>
                  <a:noFill/>
                </a:ln>
                <a:solidFill>
                  <a:srgbClr val="1E5193"/>
                </a:solidFill>
                <a:effectLst/>
                <a:uLnTx/>
                <a:uFillTx/>
                <a:latin typeface="Meiryo UI" panose="020B0604030504040204" pitchFamily="50" charset="-128"/>
                <a:ea typeface="Meiryo UI" panose="020B0604030504040204" pitchFamily="50" charset="-128"/>
                <a:cs typeface="+mn-cs"/>
              </a:rPr>
              <a:t>取組内容</a:t>
            </a:r>
            <a:endParaRPr kumimoji="1" lang="en-US" altLang="ja-JP" sz="1400" b="1" i="0" u="none" strike="noStrike" kern="1200" cap="none" spc="100" normalizeH="0" baseline="0" noProof="0" dirty="0">
              <a:ln>
                <a:noFill/>
              </a:ln>
              <a:solidFill>
                <a:srgbClr val="1E5193"/>
              </a:solidFill>
              <a:effectLst/>
              <a:uLnTx/>
              <a:uFillTx/>
              <a:latin typeface="Meiryo UI" panose="020B0604030504040204" pitchFamily="50" charset="-128"/>
              <a:ea typeface="Meiryo UI" panose="020B0604030504040204" pitchFamily="50" charset="-128"/>
              <a:cs typeface="+mn-cs"/>
            </a:endParaRPr>
          </a:p>
          <a:p>
            <a:pPr marL="361950" marR="0" lvl="0" indent="-182563" algn="just" defTabSz="936163" rtl="0" eaLnBrk="1" fontAlgn="auto" latinLnBrk="0" hangingPunct="1">
              <a:lnSpc>
                <a:spcPts val="1800"/>
              </a:lnSpc>
              <a:spcBef>
                <a:spcPts val="600"/>
              </a:spcBef>
              <a:spcAft>
                <a:spcPts val="0"/>
              </a:spcAft>
              <a:buClrTx/>
              <a:buSzTx/>
              <a:buFontTx/>
              <a:buNone/>
              <a:tabLst/>
              <a:defRPr/>
            </a:pPr>
            <a:r>
              <a:rPr kumimoji="1" lang="ja-JP" altLang="en-US" sz="1400" b="0" i="0" u="none" strike="noStrike" kern="1200" cap="none" spc="0" normalizeH="0" baseline="0" noProof="0" dirty="0">
                <a:ln>
                  <a:noFill/>
                </a:ln>
                <a:solidFill>
                  <a:srgbClr val="EE9205"/>
                </a:solidFill>
                <a:effectLst/>
                <a:uLnTx/>
                <a:uFillTx/>
                <a:latin typeface="Meiryo UI" panose="020B0604030504040204" pitchFamily="50" charset="-128"/>
                <a:ea typeface="Meiryo UI" panose="020B0604030504040204" pitchFamily="50" charset="-128"/>
                <a:cs typeface="+mn-cs"/>
              </a:rPr>
              <a:t>●</a:t>
            </a:r>
            <a:r>
              <a:rPr kumimoji="1" lang="ja-JP" altLang="en-US" sz="1400" b="0" i="0" u="none" strike="noStrike" kern="1200" cap="none" spc="10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endParaRPr kumimoji="1" lang="en-US" altLang="ja-JP" sz="1400" b="0" i="0" u="none" strike="noStrike" kern="1200" cap="none" spc="10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361950" marR="0" lvl="0" indent="-182563" algn="just" defTabSz="936163" rtl="0" eaLnBrk="1" fontAlgn="auto" latinLnBrk="0" hangingPunct="1">
              <a:lnSpc>
                <a:spcPts val="1800"/>
              </a:lnSpc>
              <a:spcBef>
                <a:spcPts val="600"/>
              </a:spcBef>
              <a:spcAft>
                <a:spcPts val="0"/>
              </a:spcAft>
              <a:buClrTx/>
              <a:buSzTx/>
              <a:buFontTx/>
              <a:buNone/>
              <a:tabLst/>
              <a:defRPr/>
            </a:pPr>
            <a:r>
              <a:rPr kumimoji="1" lang="ja-JP" altLang="en-US" sz="1400" b="0" i="0" u="none" strike="noStrike" kern="1200" cap="none" spc="0" normalizeH="0" baseline="0" noProof="0" dirty="0">
                <a:ln>
                  <a:noFill/>
                </a:ln>
                <a:solidFill>
                  <a:srgbClr val="EE9205"/>
                </a:solidFill>
                <a:effectLst/>
                <a:uLnTx/>
                <a:uFillTx/>
                <a:latin typeface="Meiryo UI" panose="020B0604030504040204" pitchFamily="50" charset="-128"/>
                <a:ea typeface="Meiryo UI" panose="020B0604030504040204" pitchFamily="50" charset="-128"/>
                <a:cs typeface="+mn-cs"/>
              </a:rPr>
              <a:t>●</a:t>
            </a:r>
            <a:r>
              <a:rPr kumimoji="1" lang="ja-JP" altLang="en-US" sz="1400" b="0" i="0" u="none" strike="noStrike" kern="1200" cap="none" spc="10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endParaRPr kumimoji="1" lang="en-US" altLang="ja-JP" sz="1400" b="0" i="0" u="none" strike="noStrike" kern="1200" cap="none" spc="10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361950" marR="0" lvl="0" indent="-182563" algn="just" defTabSz="936163" rtl="0" eaLnBrk="1" fontAlgn="auto" latinLnBrk="0" hangingPunct="1">
              <a:lnSpc>
                <a:spcPts val="1800"/>
              </a:lnSpc>
              <a:spcBef>
                <a:spcPts val="600"/>
              </a:spcBef>
              <a:spcAft>
                <a:spcPts val="0"/>
              </a:spcAft>
              <a:buClrTx/>
              <a:buSzTx/>
              <a:buFontTx/>
              <a:buNone/>
              <a:tabLst/>
              <a:defRPr/>
            </a:pPr>
            <a:r>
              <a:rPr kumimoji="1" lang="ja-JP" altLang="en-US" sz="1400" b="0" i="0" u="none" strike="noStrike" kern="1200" cap="none" spc="0" normalizeH="0" baseline="0" noProof="0" dirty="0">
                <a:ln>
                  <a:noFill/>
                </a:ln>
                <a:solidFill>
                  <a:srgbClr val="EE9205"/>
                </a:solidFill>
                <a:effectLst/>
                <a:uLnTx/>
                <a:uFillTx/>
                <a:latin typeface="Meiryo UI" panose="020B0604030504040204" pitchFamily="50" charset="-128"/>
                <a:ea typeface="Meiryo UI" panose="020B0604030504040204" pitchFamily="50" charset="-128"/>
                <a:cs typeface="+mn-cs"/>
              </a:rPr>
              <a:t>●</a:t>
            </a:r>
            <a:r>
              <a:rPr kumimoji="1" lang="ja-JP" altLang="en-US" sz="1400" b="0" i="0" u="none" strike="noStrike" kern="1200" cap="none" spc="10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endParaRPr kumimoji="1" lang="en-US" altLang="ja-JP" sz="1400" b="0" i="0" u="none" strike="noStrike" kern="1200" cap="none" spc="10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361950" marR="0" lvl="0" indent="-182563" algn="just" defTabSz="936163" rtl="0" eaLnBrk="1" fontAlgn="auto" latinLnBrk="0" hangingPunct="1">
              <a:lnSpc>
                <a:spcPts val="1800"/>
              </a:lnSpc>
              <a:spcBef>
                <a:spcPts val="600"/>
              </a:spcBef>
              <a:spcAft>
                <a:spcPts val="0"/>
              </a:spcAft>
              <a:buClrTx/>
              <a:buSzTx/>
              <a:buFontTx/>
              <a:buNone/>
              <a:tabLst/>
              <a:defRPr/>
            </a:pPr>
            <a:endParaRPr kumimoji="1" lang="en-US" altLang="ja-JP" sz="1500" b="0" i="0" u="sng" strike="noStrike" kern="1200" cap="none" spc="10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cxnSp>
        <p:nvCxnSpPr>
          <p:cNvPr id="23" name="直線コネクタ 22">
            <a:extLst>
              <a:ext uri="{FF2B5EF4-FFF2-40B4-BE49-F238E27FC236}">
                <a16:creationId xmlns:a16="http://schemas.microsoft.com/office/drawing/2014/main" id="{9596F1E9-724B-4971-BBD9-016CC31320C1}"/>
              </a:ext>
            </a:extLst>
          </p:cNvPr>
          <p:cNvCxnSpPr>
            <a:cxnSpLocks/>
          </p:cNvCxnSpPr>
          <p:nvPr/>
        </p:nvCxnSpPr>
        <p:spPr>
          <a:xfrm>
            <a:off x="135327" y="1196752"/>
            <a:ext cx="5024079" cy="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24" name="直線コネクタ 23">
            <a:extLst>
              <a:ext uri="{FF2B5EF4-FFF2-40B4-BE49-F238E27FC236}">
                <a16:creationId xmlns:a16="http://schemas.microsoft.com/office/drawing/2014/main" id="{13F06EBA-95D5-45A4-B999-3616AFEBC4C5}"/>
              </a:ext>
            </a:extLst>
          </p:cNvPr>
          <p:cNvCxnSpPr>
            <a:cxnSpLocks/>
          </p:cNvCxnSpPr>
          <p:nvPr/>
        </p:nvCxnSpPr>
        <p:spPr>
          <a:xfrm>
            <a:off x="5332537" y="1196752"/>
            <a:ext cx="4356412" cy="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25" name="直線コネクタ 24">
            <a:extLst>
              <a:ext uri="{FF2B5EF4-FFF2-40B4-BE49-F238E27FC236}">
                <a16:creationId xmlns:a16="http://schemas.microsoft.com/office/drawing/2014/main" id="{1E6EBDC2-0CAB-46D9-A637-F30FC5903069}"/>
              </a:ext>
            </a:extLst>
          </p:cNvPr>
          <p:cNvCxnSpPr>
            <a:cxnSpLocks/>
          </p:cNvCxnSpPr>
          <p:nvPr/>
        </p:nvCxnSpPr>
        <p:spPr>
          <a:xfrm>
            <a:off x="5332537" y="1772816"/>
            <a:ext cx="4356412" cy="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26" name="直線コネクタ 25">
            <a:extLst>
              <a:ext uri="{FF2B5EF4-FFF2-40B4-BE49-F238E27FC236}">
                <a16:creationId xmlns:a16="http://schemas.microsoft.com/office/drawing/2014/main" id="{7593E193-C91D-4114-A106-6FFC0B34E38F}"/>
              </a:ext>
            </a:extLst>
          </p:cNvPr>
          <p:cNvCxnSpPr>
            <a:cxnSpLocks/>
          </p:cNvCxnSpPr>
          <p:nvPr/>
        </p:nvCxnSpPr>
        <p:spPr>
          <a:xfrm>
            <a:off x="287784" y="3571449"/>
            <a:ext cx="6516652" cy="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27" name="直線コネクタ 26">
            <a:extLst>
              <a:ext uri="{FF2B5EF4-FFF2-40B4-BE49-F238E27FC236}">
                <a16:creationId xmlns:a16="http://schemas.microsoft.com/office/drawing/2014/main" id="{53E4D3DA-24FE-4556-84F7-C4175785826A}"/>
              </a:ext>
            </a:extLst>
          </p:cNvPr>
          <p:cNvCxnSpPr>
            <a:cxnSpLocks/>
          </p:cNvCxnSpPr>
          <p:nvPr/>
        </p:nvCxnSpPr>
        <p:spPr>
          <a:xfrm>
            <a:off x="7117081" y="3573016"/>
            <a:ext cx="2461081" cy="0"/>
          </a:xfrm>
          <a:prstGeom prst="line">
            <a:avLst/>
          </a:prstGeom>
          <a:ln w="12700"/>
        </p:spPr>
        <p:style>
          <a:lnRef idx="1">
            <a:schemeClr val="accent1"/>
          </a:lnRef>
          <a:fillRef idx="0">
            <a:schemeClr val="accent1"/>
          </a:fillRef>
          <a:effectRef idx="0">
            <a:schemeClr val="accent1"/>
          </a:effectRef>
          <a:fontRef idx="minor">
            <a:schemeClr val="tx1"/>
          </a:fontRef>
        </p:style>
      </p:cxnSp>
      <p:sp>
        <p:nvSpPr>
          <p:cNvPr id="28" name="スライド番号プレースホルダー 1">
            <a:extLst>
              <a:ext uri="{FF2B5EF4-FFF2-40B4-BE49-F238E27FC236}">
                <a16:creationId xmlns:a16="http://schemas.microsoft.com/office/drawing/2014/main" id="{BCAF3562-AD31-4131-B4C7-2FFC6B4A0964}"/>
              </a:ext>
            </a:extLst>
          </p:cNvPr>
          <p:cNvSpPr>
            <a:spLocks noGrp="1"/>
          </p:cNvSpPr>
          <p:nvPr>
            <p:ph type="sldNum" sz="quarter" idx="12"/>
          </p:nvPr>
        </p:nvSpPr>
        <p:spPr>
          <a:xfrm>
            <a:off x="7709790" y="6465264"/>
            <a:ext cx="2311400" cy="365125"/>
          </a:xfrm>
        </p:spPr>
        <p:txBody>
          <a:bodyPr/>
          <a:lstStyle/>
          <a:p>
            <a:pPr marL="0" marR="0" lvl="0" indent="0" algn="r" defTabSz="913451" rtl="0" eaLnBrk="1" fontAlgn="auto" latinLnBrk="0" hangingPunct="1">
              <a:lnSpc>
                <a:spcPct val="100000"/>
              </a:lnSpc>
              <a:spcBef>
                <a:spcPts val="0"/>
              </a:spcBef>
              <a:spcAft>
                <a:spcPts val="0"/>
              </a:spcAft>
              <a:buClrTx/>
              <a:buSzTx/>
              <a:buFontTx/>
              <a:buNone/>
              <a:tabLst/>
              <a:defRPr/>
            </a:pPr>
            <a:fld id="{E8BA8041-834A-4C04-A0B8-421FCD2EF705}" type="slidenum">
              <a:rPr kumimoji="1" lang="ja-JP" altLang="en-US" sz="1800" b="0" i="0" u="none" strike="noStrike" kern="1200" cap="none" spc="0" normalizeH="0" baseline="0" noProof="0">
                <a:ln>
                  <a:noFill/>
                </a:ln>
                <a:solidFill>
                  <a:prstClr val="black">
                    <a:tint val="75000"/>
                  </a:prstClr>
                </a:solidFill>
                <a:effectLst/>
                <a:uLnTx/>
                <a:uFillTx/>
                <a:latin typeface="Meiryo UI" panose="020B0604030504040204" pitchFamily="50" charset="-128"/>
                <a:ea typeface="Meiryo UI" panose="020B0604030504040204" pitchFamily="50" charset="-128"/>
                <a:cs typeface="+mn-cs"/>
              </a:rPr>
              <a:pPr marL="0" marR="0" lvl="0" indent="0" algn="r" defTabSz="913451" rtl="0" eaLnBrk="1" fontAlgn="auto" latinLnBrk="0" hangingPunct="1">
                <a:lnSpc>
                  <a:spcPct val="100000"/>
                </a:lnSpc>
                <a:spcBef>
                  <a:spcPts val="0"/>
                </a:spcBef>
                <a:spcAft>
                  <a:spcPts val="0"/>
                </a:spcAft>
                <a:buClrTx/>
                <a:buSzTx/>
                <a:buFontTx/>
                <a:buNone/>
                <a:tabLst/>
                <a:defRPr/>
              </a:pPr>
              <a:t>1</a:t>
            </a:fld>
            <a:endParaRPr kumimoji="1" lang="ja-JP" altLang="en-US" sz="1800" b="0" i="0" u="none" strike="noStrike" kern="1200" cap="none" spc="0" normalizeH="0" baseline="0" noProof="0" dirty="0">
              <a:ln>
                <a:noFill/>
              </a:ln>
              <a:solidFill>
                <a:prstClr val="black">
                  <a:tint val="75000"/>
                </a:prstClr>
              </a:solidFill>
              <a:effectLst/>
              <a:uLnTx/>
              <a:uFillTx/>
              <a:latin typeface="Meiryo UI" panose="020B0604030504040204" pitchFamily="50" charset="-128"/>
              <a:ea typeface="Meiryo UI" panose="020B0604030504040204" pitchFamily="50" charset="-128"/>
              <a:cs typeface="+mn-cs"/>
            </a:endParaRPr>
          </a:p>
        </p:txBody>
      </p:sp>
      <p:sp>
        <p:nvSpPr>
          <p:cNvPr id="29" name="テキスト ボックス 28">
            <a:extLst>
              <a:ext uri="{FF2B5EF4-FFF2-40B4-BE49-F238E27FC236}">
                <a16:creationId xmlns:a16="http://schemas.microsoft.com/office/drawing/2014/main" id="{D06DA44D-370C-4248-9ECE-443B5708BA49}"/>
              </a:ext>
            </a:extLst>
          </p:cNvPr>
          <p:cNvSpPr txBox="1"/>
          <p:nvPr/>
        </p:nvSpPr>
        <p:spPr>
          <a:xfrm>
            <a:off x="745622" y="6373100"/>
            <a:ext cx="1605472" cy="276999"/>
          </a:xfrm>
          <a:prstGeom prst="rect">
            <a:avLst/>
          </a:prstGeom>
          <a:noFill/>
          <a:ln w="6350">
            <a:noFill/>
          </a:ln>
        </p:spPr>
        <p:style>
          <a:lnRef idx="2">
            <a:schemeClr val="dk1"/>
          </a:lnRef>
          <a:fillRef idx="1">
            <a:schemeClr val="lt1"/>
          </a:fillRef>
          <a:effectRef idx="0">
            <a:schemeClr val="dk1"/>
          </a:effectRef>
          <a:fontRef idx="minor">
            <a:schemeClr val="dk1"/>
          </a:fontRef>
        </p:style>
        <p:txBody>
          <a:bodyPr wrap="square" rtlCol="0">
            <a:spAutoFit/>
          </a:bodyPr>
          <a:lstStyle/>
          <a:p>
            <a:pPr marL="0" marR="0" lvl="0" indent="0" algn="l" defTabSz="913451"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schemeClr val="tx1"/>
                </a:solidFill>
                <a:effectLst/>
                <a:uLnTx/>
                <a:uFillTx/>
                <a:latin typeface="AR P丸ゴシック体E" panose="020F0900000000000000" pitchFamily="50" charset="-128"/>
                <a:ea typeface="AR P丸ゴシック体E" panose="020F0900000000000000" pitchFamily="50" charset="-128"/>
                <a:cs typeface="+mn-cs"/>
              </a:rPr>
              <a:t>写真・イメージ①</a:t>
            </a:r>
            <a:endParaRPr kumimoji="1" lang="en-US" altLang="ja-JP" sz="1200" b="0" i="0" u="none" strike="noStrike" kern="1200" cap="none" spc="0" normalizeH="0" baseline="0" noProof="0" dirty="0">
              <a:ln>
                <a:noFill/>
              </a:ln>
              <a:solidFill>
                <a:schemeClr val="tx1"/>
              </a:solidFill>
              <a:effectLst/>
              <a:uLnTx/>
              <a:uFillTx/>
              <a:latin typeface="AR P丸ゴシック体E" panose="020F0900000000000000" pitchFamily="50" charset="-128"/>
              <a:ea typeface="AR P丸ゴシック体E" panose="020F0900000000000000" pitchFamily="50" charset="-128"/>
              <a:cs typeface="+mn-cs"/>
            </a:endParaRPr>
          </a:p>
        </p:txBody>
      </p:sp>
      <p:sp>
        <p:nvSpPr>
          <p:cNvPr id="30" name="正方形/長方形 29">
            <a:extLst>
              <a:ext uri="{FF2B5EF4-FFF2-40B4-BE49-F238E27FC236}">
                <a16:creationId xmlns:a16="http://schemas.microsoft.com/office/drawing/2014/main" id="{D34E5A0F-41E9-4752-B8EB-9C54DF5D71D6}"/>
              </a:ext>
            </a:extLst>
          </p:cNvPr>
          <p:cNvSpPr/>
          <p:nvPr/>
        </p:nvSpPr>
        <p:spPr>
          <a:xfrm>
            <a:off x="622902" y="5349249"/>
            <a:ext cx="1512168" cy="98697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3451"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srgbClr val="FFFFFF"/>
              </a:solidFill>
              <a:effectLst/>
              <a:uLnTx/>
              <a:uFillTx/>
              <a:latin typeface="Calibri" panose="020F0502020204030204"/>
              <a:ea typeface="メイリオ" panose="020B0604030504040204" pitchFamily="50" charset="-128"/>
              <a:cs typeface="+mn-cs"/>
            </a:endParaRPr>
          </a:p>
        </p:txBody>
      </p:sp>
      <p:sp>
        <p:nvSpPr>
          <p:cNvPr id="31" name="正方形/長方形 30">
            <a:extLst>
              <a:ext uri="{FF2B5EF4-FFF2-40B4-BE49-F238E27FC236}">
                <a16:creationId xmlns:a16="http://schemas.microsoft.com/office/drawing/2014/main" id="{D3015B08-0464-4653-8851-12B487DCFE33}"/>
              </a:ext>
            </a:extLst>
          </p:cNvPr>
          <p:cNvSpPr/>
          <p:nvPr/>
        </p:nvSpPr>
        <p:spPr>
          <a:xfrm>
            <a:off x="2877601" y="5334768"/>
            <a:ext cx="1512168" cy="98697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3451"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srgbClr val="FFFFFF"/>
              </a:solidFill>
              <a:effectLst/>
              <a:uLnTx/>
              <a:uFillTx/>
              <a:latin typeface="Calibri" panose="020F0502020204030204"/>
              <a:ea typeface="メイリオ" panose="020B0604030504040204" pitchFamily="50" charset="-128"/>
              <a:cs typeface="+mn-cs"/>
            </a:endParaRPr>
          </a:p>
        </p:txBody>
      </p:sp>
      <p:sp>
        <p:nvSpPr>
          <p:cNvPr id="32" name="正方形/長方形 31">
            <a:extLst>
              <a:ext uri="{FF2B5EF4-FFF2-40B4-BE49-F238E27FC236}">
                <a16:creationId xmlns:a16="http://schemas.microsoft.com/office/drawing/2014/main" id="{BB69BF84-62B2-4782-A6CC-8C0679B53B50}"/>
              </a:ext>
            </a:extLst>
          </p:cNvPr>
          <p:cNvSpPr/>
          <p:nvPr/>
        </p:nvSpPr>
        <p:spPr>
          <a:xfrm>
            <a:off x="5159406" y="5326572"/>
            <a:ext cx="1512168" cy="98697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3451"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srgbClr val="FFFFFF"/>
              </a:solidFill>
              <a:effectLst/>
              <a:uLnTx/>
              <a:uFillTx/>
              <a:latin typeface="Calibri" panose="020F0502020204030204"/>
              <a:ea typeface="メイリオ" panose="020B0604030504040204" pitchFamily="50" charset="-128"/>
              <a:cs typeface="+mn-cs"/>
            </a:endParaRPr>
          </a:p>
        </p:txBody>
      </p:sp>
      <p:sp>
        <p:nvSpPr>
          <p:cNvPr id="33" name="テキスト ボックス 32">
            <a:extLst>
              <a:ext uri="{FF2B5EF4-FFF2-40B4-BE49-F238E27FC236}">
                <a16:creationId xmlns:a16="http://schemas.microsoft.com/office/drawing/2014/main" id="{5E802775-1167-45C4-90D1-C51BBE75ACB2}"/>
              </a:ext>
            </a:extLst>
          </p:cNvPr>
          <p:cNvSpPr txBox="1"/>
          <p:nvPr/>
        </p:nvSpPr>
        <p:spPr>
          <a:xfrm>
            <a:off x="2989272" y="6365237"/>
            <a:ext cx="1605472" cy="276999"/>
          </a:xfrm>
          <a:prstGeom prst="rect">
            <a:avLst/>
          </a:prstGeom>
          <a:noFill/>
          <a:ln w="6350">
            <a:noFill/>
          </a:ln>
        </p:spPr>
        <p:style>
          <a:lnRef idx="2">
            <a:schemeClr val="dk1"/>
          </a:lnRef>
          <a:fillRef idx="1">
            <a:schemeClr val="lt1"/>
          </a:fillRef>
          <a:effectRef idx="0">
            <a:schemeClr val="dk1"/>
          </a:effectRef>
          <a:fontRef idx="minor">
            <a:schemeClr val="dk1"/>
          </a:fontRef>
        </p:style>
        <p:txBody>
          <a:bodyPr wrap="square" rtlCol="0">
            <a:spAutoFit/>
          </a:bodyPr>
          <a:lstStyle/>
          <a:p>
            <a:pPr marL="0" marR="0" lvl="0" indent="0" algn="l" defTabSz="913451"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schemeClr val="tx1"/>
                </a:solidFill>
                <a:effectLst/>
                <a:uLnTx/>
                <a:uFillTx/>
                <a:latin typeface="AR P丸ゴシック体E" panose="020F0900000000000000" pitchFamily="50" charset="-128"/>
                <a:ea typeface="AR P丸ゴシック体E" panose="020F0900000000000000" pitchFamily="50" charset="-128"/>
                <a:cs typeface="+mn-cs"/>
              </a:rPr>
              <a:t>写真・イメージ②</a:t>
            </a:r>
            <a:endParaRPr kumimoji="1" lang="en-US" altLang="ja-JP" sz="1200" b="0" i="0" u="none" strike="noStrike" kern="1200" cap="none" spc="0" normalizeH="0" baseline="0" noProof="0" dirty="0">
              <a:ln>
                <a:noFill/>
              </a:ln>
              <a:solidFill>
                <a:schemeClr val="tx1"/>
              </a:solidFill>
              <a:effectLst/>
              <a:uLnTx/>
              <a:uFillTx/>
              <a:latin typeface="AR P丸ゴシック体E" panose="020F0900000000000000" pitchFamily="50" charset="-128"/>
              <a:ea typeface="AR P丸ゴシック体E" panose="020F0900000000000000" pitchFamily="50" charset="-128"/>
              <a:cs typeface="+mn-cs"/>
            </a:endParaRPr>
          </a:p>
        </p:txBody>
      </p:sp>
      <p:sp>
        <p:nvSpPr>
          <p:cNvPr id="34" name="テキスト ボックス 33">
            <a:extLst>
              <a:ext uri="{FF2B5EF4-FFF2-40B4-BE49-F238E27FC236}">
                <a16:creationId xmlns:a16="http://schemas.microsoft.com/office/drawing/2014/main" id="{6C7AE6EC-0E02-4D79-85BE-A02D25989467}"/>
              </a:ext>
            </a:extLst>
          </p:cNvPr>
          <p:cNvSpPr txBox="1"/>
          <p:nvPr/>
        </p:nvSpPr>
        <p:spPr>
          <a:xfrm>
            <a:off x="5239936" y="6357788"/>
            <a:ext cx="1605472" cy="276999"/>
          </a:xfrm>
          <a:prstGeom prst="rect">
            <a:avLst/>
          </a:prstGeom>
          <a:noFill/>
          <a:ln w="6350">
            <a:noFill/>
          </a:ln>
        </p:spPr>
        <p:style>
          <a:lnRef idx="2">
            <a:schemeClr val="dk1"/>
          </a:lnRef>
          <a:fillRef idx="1">
            <a:schemeClr val="lt1"/>
          </a:fillRef>
          <a:effectRef idx="0">
            <a:schemeClr val="dk1"/>
          </a:effectRef>
          <a:fontRef idx="minor">
            <a:schemeClr val="dk1"/>
          </a:fontRef>
        </p:style>
        <p:txBody>
          <a:bodyPr wrap="square" rtlCol="0">
            <a:spAutoFit/>
          </a:bodyPr>
          <a:lstStyle/>
          <a:p>
            <a:pPr marL="0" marR="0" lvl="0" indent="0" algn="l" defTabSz="913451"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schemeClr val="tx1"/>
                </a:solidFill>
                <a:effectLst/>
                <a:uLnTx/>
                <a:uFillTx/>
                <a:latin typeface="AR P丸ゴシック体E" panose="020F0900000000000000" pitchFamily="50" charset="-128"/>
                <a:ea typeface="AR P丸ゴシック体E" panose="020F0900000000000000" pitchFamily="50" charset="-128"/>
                <a:cs typeface="+mn-cs"/>
              </a:rPr>
              <a:t>写真・イメージ③</a:t>
            </a:r>
            <a:endParaRPr kumimoji="1" lang="en-US" altLang="ja-JP" sz="1200" b="0" i="0" u="none" strike="noStrike" kern="1200" cap="none" spc="0" normalizeH="0" baseline="0" noProof="0" dirty="0">
              <a:ln>
                <a:noFill/>
              </a:ln>
              <a:solidFill>
                <a:schemeClr val="tx1"/>
              </a:solidFill>
              <a:effectLst/>
              <a:uLnTx/>
              <a:uFillTx/>
              <a:latin typeface="AR P丸ゴシック体E" panose="020F0900000000000000" pitchFamily="50" charset="-128"/>
              <a:ea typeface="AR P丸ゴシック体E" panose="020F0900000000000000" pitchFamily="50" charset="-128"/>
              <a:cs typeface="+mn-cs"/>
            </a:endParaRPr>
          </a:p>
        </p:txBody>
      </p:sp>
      <p:sp>
        <p:nvSpPr>
          <p:cNvPr id="2" name="吹き出し: 四角形 1">
            <a:extLst>
              <a:ext uri="{FF2B5EF4-FFF2-40B4-BE49-F238E27FC236}">
                <a16:creationId xmlns:a16="http://schemas.microsoft.com/office/drawing/2014/main" id="{5D04EBF1-53A4-0F33-1784-171F321CF4DF}"/>
              </a:ext>
            </a:extLst>
          </p:cNvPr>
          <p:cNvSpPr/>
          <p:nvPr/>
        </p:nvSpPr>
        <p:spPr>
          <a:xfrm>
            <a:off x="1295896" y="4581128"/>
            <a:ext cx="5400600" cy="576064"/>
          </a:xfrm>
          <a:prstGeom prst="wedgeRectCallout">
            <a:avLst>
              <a:gd name="adj1" fmla="val -37813"/>
              <a:gd name="adj2" fmla="val 111461"/>
            </a:avLst>
          </a:prstGeom>
          <a:solidFill>
            <a:schemeClr val="bg1"/>
          </a:solid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100" dirty="0">
                <a:solidFill>
                  <a:srgbClr val="FF0000"/>
                </a:solidFill>
              </a:rPr>
              <a:t>写真は、活用する地域資源のほか、施設整備を伴う事業の場合は、</a:t>
            </a:r>
            <a:endParaRPr kumimoji="1" lang="en-US" altLang="ja-JP" sz="1100" dirty="0">
              <a:solidFill>
                <a:srgbClr val="FF0000"/>
              </a:solidFill>
            </a:endParaRPr>
          </a:p>
          <a:p>
            <a:pPr algn="ctr"/>
            <a:r>
              <a:rPr kumimoji="1" lang="ja-JP" altLang="en-US" sz="1100" dirty="0">
                <a:solidFill>
                  <a:srgbClr val="FF0000"/>
                </a:solidFill>
              </a:rPr>
              <a:t>当該施設に関する写真（</a:t>
            </a:r>
            <a:r>
              <a:rPr lang="ja-JP" altLang="en-US" sz="1100" dirty="0">
                <a:solidFill>
                  <a:srgbClr val="FF0000"/>
                </a:solidFill>
              </a:rPr>
              <a:t>改修</a:t>
            </a:r>
            <a:r>
              <a:rPr kumimoji="1" lang="ja-JP" altLang="en-US" sz="1100" dirty="0">
                <a:solidFill>
                  <a:srgbClr val="FF0000"/>
                </a:solidFill>
              </a:rPr>
              <a:t>対象の建物や完成イメージ図等）も掲載してください。</a:t>
            </a:r>
          </a:p>
        </p:txBody>
      </p:sp>
    </p:spTree>
    <p:extLst>
      <p:ext uri="{BB962C8B-B14F-4D97-AF65-F5344CB8AC3E}">
        <p14:creationId xmlns:p14="http://schemas.microsoft.com/office/powerpoint/2010/main" val="236613380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 name="テキスト ボックス 3">
            <a:extLst>
              <a:ext uri="{FF2B5EF4-FFF2-40B4-BE49-F238E27FC236}">
                <a16:creationId xmlns:a16="http://schemas.microsoft.com/office/drawing/2014/main" id="{6B8D0DDD-C640-0645-8A24-4E18D7FDE50F}"/>
              </a:ext>
            </a:extLst>
          </p:cNvPr>
          <p:cNvSpPr txBox="1"/>
          <p:nvPr/>
        </p:nvSpPr>
        <p:spPr>
          <a:xfrm>
            <a:off x="71760" y="99671"/>
            <a:ext cx="7200800" cy="553998"/>
          </a:xfrm>
          <a:prstGeom prst="rect">
            <a:avLst/>
          </a:prstGeom>
          <a:noFill/>
        </p:spPr>
        <p:txBody>
          <a:bodyPr wrap="square" lIns="0" tIns="0" rIns="0" bIns="0" rtlCol="0">
            <a:spAutoFit/>
          </a:bodyPr>
          <a:lstStyle/>
          <a:p>
            <a:pPr marL="0" marR="0" lvl="0" indent="0" algn="l" defTabSz="883036" rtl="0" eaLnBrk="1" fontAlgn="auto" latinLnBrk="0" hangingPunct="1">
              <a:lnSpc>
                <a:spcPct val="100000"/>
              </a:lnSpc>
              <a:spcBef>
                <a:spcPts val="0"/>
              </a:spcBef>
              <a:spcAft>
                <a:spcPts val="0"/>
              </a:spcAft>
              <a:buClrTx/>
              <a:buSzTx/>
              <a:buFontTx/>
              <a:buNone/>
              <a:tabLst/>
              <a:defRPr/>
            </a:pPr>
            <a:r>
              <a:rPr kumimoji="0" lang="ja-JP" altLang="en-US" sz="1800" b="1" i="0" u="none" strike="noStrike" kern="1200" cap="none" spc="300" normalizeH="0" baseline="0" noProof="0" dirty="0">
                <a:ln>
                  <a:noFill/>
                </a:ln>
                <a:solidFill>
                  <a:srgbClr val="FFFFFF"/>
                </a:solidFill>
                <a:effectLst/>
                <a:uLnTx/>
                <a:uFillTx/>
                <a:latin typeface="Meiryo UI" panose="020B0604030504040204" pitchFamily="34" charset="-128"/>
                <a:ea typeface="Meiryo UI" panose="020B0604030504040204" pitchFamily="34" charset="-128"/>
                <a:cs typeface="+mn-cs"/>
              </a:rPr>
              <a:t>ローカル</a:t>
            </a:r>
            <a:r>
              <a:rPr kumimoji="0" lang="en-US" altLang="ja-JP" sz="1800" b="1" i="0" u="none" strike="noStrike" kern="1200" cap="none" spc="300" normalizeH="0" baseline="0" noProof="0" dirty="0">
                <a:ln>
                  <a:noFill/>
                </a:ln>
                <a:solidFill>
                  <a:srgbClr val="FFFFFF"/>
                </a:solidFill>
                <a:effectLst/>
                <a:uLnTx/>
                <a:uFillTx/>
                <a:latin typeface="Meiryo UI" panose="020B0604030504040204" pitchFamily="34" charset="-128"/>
                <a:ea typeface="Meiryo UI" panose="020B0604030504040204" pitchFamily="34" charset="-128"/>
                <a:cs typeface="+mn-cs"/>
              </a:rPr>
              <a:t>10,000</a:t>
            </a:r>
            <a:r>
              <a:rPr kumimoji="0" lang="ja-JP" altLang="en-US" sz="1800" b="1" i="0" u="none" strike="noStrike" kern="1200" cap="none" spc="300" normalizeH="0" baseline="0" noProof="0" dirty="0">
                <a:ln>
                  <a:noFill/>
                </a:ln>
                <a:solidFill>
                  <a:srgbClr val="FFFFFF"/>
                </a:solidFill>
                <a:effectLst/>
                <a:uLnTx/>
                <a:uFillTx/>
                <a:latin typeface="Meiryo UI" panose="020B0604030504040204" pitchFamily="34" charset="-128"/>
                <a:ea typeface="Meiryo UI" panose="020B0604030504040204" pitchFamily="34" charset="-128"/>
                <a:cs typeface="+mn-cs"/>
              </a:rPr>
              <a:t>プロジェクト 鹿児島県長島町</a:t>
            </a:r>
          </a:p>
          <a:p>
            <a:pPr lvl="0" defTabSz="883036">
              <a:defRPr/>
            </a:pPr>
            <a:r>
              <a:rPr kumimoji="0" lang="ja-JP" altLang="en-US" b="1" spc="300" dirty="0">
                <a:solidFill>
                  <a:srgbClr val="FFFFFF"/>
                </a:solidFill>
                <a:latin typeface="Meiryo UI" panose="020B0604030504040204" pitchFamily="34" charset="-128"/>
                <a:ea typeface="Meiryo UI" panose="020B0604030504040204" pitchFamily="34" charset="-128"/>
              </a:rPr>
              <a:t>　「ぶりと茶どころ鹿児島活性化事業</a:t>
            </a:r>
            <a:r>
              <a:rPr kumimoji="0" lang="ja-JP" altLang="en-US" sz="1800" b="1" i="0" u="none" strike="noStrike" kern="1200" cap="none" spc="300" normalizeH="0" baseline="0" noProof="0" dirty="0">
                <a:ln>
                  <a:noFill/>
                </a:ln>
                <a:solidFill>
                  <a:srgbClr val="FFFFFF"/>
                </a:solidFill>
                <a:effectLst/>
                <a:uLnTx/>
                <a:uFillTx/>
                <a:latin typeface="Meiryo UI" panose="020B0604030504040204" pitchFamily="34" charset="-128"/>
                <a:ea typeface="Meiryo UI" panose="020B0604030504040204" pitchFamily="34" charset="-128"/>
                <a:cs typeface="+mn-cs"/>
              </a:rPr>
              <a:t>」</a:t>
            </a:r>
          </a:p>
        </p:txBody>
      </p:sp>
      <p:sp>
        <p:nvSpPr>
          <p:cNvPr id="22" name="テキスト ボックス 21">
            <a:extLst>
              <a:ext uri="{FF2B5EF4-FFF2-40B4-BE49-F238E27FC236}">
                <a16:creationId xmlns:a16="http://schemas.microsoft.com/office/drawing/2014/main" id="{2896AA7D-58D4-4366-9D93-18610C81A302}"/>
              </a:ext>
            </a:extLst>
          </p:cNvPr>
          <p:cNvSpPr txBox="1"/>
          <p:nvPr/>
        </p:nvSpPr>
        <p:spPr>
          <a:xfrm>
            <a:off x="8101688" y="490563"/>
            <a:ext cx="1840572" cy="215444"/>
          </a:xfrm>
          <a:prstGeom prst="rect">
            <a:avLst/>
          </a:prstGeom>
          <a:noFill/>
        </p:spPr>
        <p:txBody>
          <a:bodyPr wrap="square" lIns="0" tIns="0" rIns="0" bIns="0" rtlCol="0">
            <a:spAutoFit/>
          </a:bodyPr>
          <a:lstStyle/>
          <a:p>
            <a:pPr marL="0" marR="0" lvl="0" indent="0" algn="l" defTabSz="883036" rtl="0" eaLnBrk="1" fontAlgn="auto" latinLnBrk="0" hangingPunct="1">
              <a:lnSpc>
                <a:spcPct val="100000"/>
              </a:lnSpc>
              <a:spcBef>
                <a:spcPts val="0"/>
              </a:spcBef>
              <a:spcAft>
                <a:spcPts val="0"/>
              </a:spcAft>
              <a:buClrTx/>
              <a:buSzTx/>
              <a:buFontTx/>
              <a:buNone/>
              <a:tabLst/>
              <a:defRPr/>
            </a:pPr>
            <a:r>
              <a:rPr kumimoji="0" lang="zh-TW" altLang="en-US" sz="1400" b="1" i="0" u="none" strike="noStrike" kern="1200" cap="none" spc="300" normalizeH="0" baseline="0" noProof="0" dirty="0">
                <a:ln>
                  <a:noFill/>
                </a:ln>
                <a:solidFill>
                  <a:srgbClr val="FFFFFF"/>
                </a:solidFill>
                <a:effectLst/>
                <a:uLnTx/>
                <a:uFillTx/>
                <a:latin typeface="Meiryo UI" panose="020B0604030504040204" pitchFamily="34" charset="-128"/>
                <a:ea typeface="Meiryo UI" panose="020B0604030504040204" pitchFamily="34" charset="-128"/>
                <a:cs typeface="+mn-cs"/>
              </a:rPr>
              <a:t>令和</a:t>
            </a:r>
            <a:r>
              <a:rPr kumimoji="0" lang="ja-JP" altLang="en-US" sz="1400" b="1" i="0" u="none" strike="noStrike" kern="1200" cap="none" spc="300" normalizeH="0" baseline="0" noProof="0" dirty="0">
                <a:ln>
                  <a:noFill/>
                </a:ln>
                <a:solidFill>
                  <a:srgbClr val="FFFFFF"/>
                </a:solidFill>
                <a:effectLst/>
                <a:uLnTx/>
                <a:uFillTx/>
                <a:latin typeface="Meiryo UI" panose="020B0604030504040204" pitchFamily="34" charset="-128"/>
                <a:ea typeface="Meiryo UI" panose="020B0604030504040204" pitchFamily="34" charset="-128"/>
                <a:cs typeface="+mn-cs"/>
              </a:rPr>
              <a:t>２</a:t>
            </a:r>
            <a:r>
              <a:rPr kumimoji="0" lang="zh-TW" altLang="en-US" sz="1400" b="1" i="0" u="none" strike="noStrike" kern="1200" cap="none" spc="300" normalizeH="0" baseline="0" noProof="0" dirty="0">
                <a:ln>
                  <a:noFill/>
                </a:ln>
                <a:solidFill>
                  <a:srgbClr val="FFFFFF"/>
                </a:solidFill>
                <a:effectLst/>
                <a:uLnTx/>
                <a:uFillTx/>
                <a:latin typeface="Meiryo UI" panose="020B0604030504040204" pitchFamily="34" charset="-128"/>
                <a:ea typeface="Meiryo UI" panose="020B0604030504040204" pitchFamily="34" charset="-128"/>
                <a:cs typeface="+mn-cs"/>
              </a:rPr>
              <a:t>年</a:t>
            </a:r>
            <a:r>
              <a:rPr kumimoji="0" lang="ja-JP" altLang="en-US" sz="1400" b="1" i="0" u="none" strike="noStrike" kern="1200" cap="none" spc="300" normalizeH="0" baseline="0" noProof="0" dirty="0">
                <a:ln>
                  <a:noFill/>
                </a:ln>
                <a:solidFill>
                  <a:srgbClr val="FFFFFF"/>
                </a:solidFill>
                <a:effectLst/>
                <a:uLnTx/>
                <a:uFillTx/>
                <a:latin typeface="Meiryo UI" panose="020B0604030504040204" pitchFamily="34" charset="-128"/>
                <a:ea typeface="Meiryo UI" panose="020B0604030504040204" pitchFamily="34" charset="-128"/>
                <a:cs typeface="+mn-cs"/>
              </a:rPr>
              <a:t>度採択</a:t>
            </a:r>
            <a:endParaRPr kumimoji="0" lang="zh-TW" altLang="en-US" sz="1400" b="1" i="0" u="none" strike="noStrike" kern="1200" cap="none" spc="300" normalizeH="0" baseline="0" noProof="0" dirty="0">
              <a:ln>
                <a:noFill/>
              </a:ln>
              <a:solidFill>
                <a:srgbClr val="FFFFFF"/>
              </a:solidFill>
              <a:effectLst/>
              <a:uLnTx/>
              <a:uFillTx/>
              <a:latin typeface="Meiryo UI" panose="020B0604030504040204" pitchFamily="34" charset="-128"/>
              <a:ea typeface="Meiryo UI" panose="020B0604030504040204" pitchFamily="34" charset="-128"/>
              <a:cs typeface="+mn-cs"/>
            </a:endParaRPr>
          </a:p>
        </p:txBody>
      </p:sp>
      <p:sp>
        <p:nvSpPr>
          <p:cNvPr id="6" name="正方形/長方形 5">
            <a:extLst>
              <a:ext uri="{FF2B5EF4-FFF2-40B4-BE49-F238E27FC236}">
                <a16:creationId xmlns:a16="http://schemas.microsoft.com/office/drawing/2014/main" id="{8CEFFBDD-5FAD-4A8C-B156-39D513A00405}"/>
              </a:ext>
            </a:extLst>
          </p:cNvPr>
          <p:cNvSpPr/>
          <p:nvPr/>
        </p:nvSpPr>
        <p:spPr>
          <a:xfrm>
            <a:off x="175988" y="3172060"/>
            <a:ext cx="9719386" cy="356086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tIns="0" rtlCol="0" anchor="ctr" anchorCtr="0"/>
          <a:lstStyle/>
          <a:p>
            <a:pPr marL="361950" marR="0" lvl="0" indent="-182563" algn="just" defTabSz="936163" rtl="0" eaLnBrk="1" fontAlgn="auto" latinLnBrk="0" hangingPunct="1">
              <a:lnSpc>
                <a:spcPct val="100000"/>
              </a:lnSpc>
              <a:spcBef>
                <a:spcPts val="0"/>
              </a:spcBef>
              <a:spcAft>
                <a:spcPts val="0"/>
              </a:spcAft>
              <a:buClrTx/>
              <a:buSzTx/>
              <a:buFontTx/>
              <a:buNone/>
              <a:tabLst/>
              <a:defRPr/>
            </a:pPr>
            <a:endParaRPr kumimoji="1" lang="en-US" altLang="ja-JP" sz="15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7" name="テキスト ボックス 6">
            <a:extLst>
              <a:ext uri="{FF2B5EF4-FFF2-40B4-BE49-F238E27FC236}">
                <a16:creationId xmlns:a16="http://schemas.microsoft.com/office/drawing/2014/main" id="{40121049-E829-4340-8E2E-5224C79CCEE1}"/>
              </a:ext>
            </a:extLst>
          </p:cNvPr>
          <p:cNvSpPr txBox="1"/>
          <p:nvPr/>
        </p:nvSpPr>
        <p:spPr>
          <a:xfrm>
            <a:off x="71760" y="910114"/>
            <a:ext cx="5165845" cy="2046714"/>
          </a:xfrm>
          <a:prstGeom prst="rect">
            <a:avLst/>
          </a:prstGeom>
          <a:noFill/>
          <a:ln w="9525">
            <a:noFill/>
            <a:prstDash val="lgDash"/>
          </a:ln>
        </p:spPr>
        <p:txBody>
          <a:bodyPr wrap="square" rtlCol="0">
            <a:spAutoFit/>
          </a:bodyPr>
          <a:lstStyle/>
          <a:p>
            <a:pPr marL="180000" marR="0" lvl="0" indent="-182563" algn="l" defTabSz="913451" rtl="0" eaLnBrk="1" fontAlgn="auto" latinLnBrk="0" hangingPunct="1">
              <a:lnSpc>
                <a:spcPct val="100000"/>
              </a:lnSpc>
              <a:spcBef>
                <a:spcPts val="600"/>
              </a:spcBef>
              <a:spcAft>
                <a:spcPts val="0"/>
              </a:spcAft>
              <a:buClrTx/>
              <a:buSzTx/>
              <a:buFontTx/>
              <a:buNone/>
              <a:tabLst/>
              <a:defRPr/>
            </a:pPr>
            <a:r>
              <a:rPr kumimoji="1" lang="ja-JP" altLang="en-US" sz="1400" b="1" i="0" u="none" strike="noStrike" kern="1200" cap="none" spc="0" normalizeH="0" baseline="0" noProof="0" dirty="0">
                <a:ln>
                  <a:noFill/>
                </a:ln>
                <a:solidFill>
                  <a:srgbClr val="1E5193"/>
                </a:solidFill>
                <a:effectLst/>
                <a:uLnTx/>
                <a:uFillTx/>
                <a:latin typeface="Meiryo UI" panose="020B0604030504040204" pitchFamily="50" charset="-128"/>
                <a:ea typeface="Meiryo UI" panose="020B0604030504040204" pitchFamily="50" charset="-128"/>
                <a:cs typeface="+mn-cs"/>
              </a:rPr>
              <a:t>事業背景</a:t>
            </a:r>
            <a:endParaRPr kumimoji="1" lang="en-US" altLang="ja-JP" sz="1400" b="1" i="0" u="none" strike="noStrike" kern="1200" cap="none" spc="0" normalizeH="0" baseline="0" noProof="0" dirty="0">
              <a:ln>
                <a:noFill/>
              </a:ln>
              <a:solidFill>
                <a:srgbClr val="1E5193"/>
              </a:solidFill>
              <a:effectLst/>
              <a:uLnTx/>
              <a:uFillTx/>
              <a:latin typeface="Meiryo UI" panose="020B0604030504040204" pitchFamily="50" charset="-128"/>
              <a:ea typeface="Meiryo UI" panose="020B0604030504040204" pitchFamily="50" charset="-128"/>
              <a:cs typeface="+mn-cs"/>
            </a:endParaRPr>
          </a:p>
          <a:p>
            <a:pPr marL="180000" lvl="0" indent="-182563">
              <a:spcBef>
                <a:spcPts val="600"/>
              </a:spcBef>
              <a:defRPr/>
            </a:pPr>
            <a:r>
              <a:rPr kumimoji="1" lang="ja-JP" altLang="en-US" sz="1400" b="0" i="0" u="none" strike="noStrike" kern="1200" cap="none" spc="0" normalizeH="0" baseline="0" noProof="0" dirty="0">
                <a:ln>
                  <a:noFill/>
                </a:ln>
                <a:solidFill>
                  <a:srgbClr val="EE9205"/>
                </a:solidFill>
                <a:effectLst/>
                <a:uLnTx/>
                <a:uFillTx/>
                <a:latin typeface="Meiryo UI" panose="020B0604030504040204" pitchFamily="50" charset="-128"/>
                <a:ea typeface="Meiryo UI" panose="020B0604030504040204" pitchFamily="50" charset="-128"/>
                <a:cs typeface="+mn-cs"/>
              </a:rPr>
              <a:t>●　</a:t>
            </a:r>
            <a:r>
              <a:rPr lang="ja-JP" altLang="en-US" sz="1400" dirty="0">
                <a:solidFill>
                  <a:prstClr val="black"/>
                </a:solidFill>
                <a:latin typeface="Meiryo UI" panose="020B0604030504040204" pitchFamily="50" charset="-128"/>
                <a:ea typeface="Meiryo UI" panose="020B0604030504040204" pitchFamily="50" charset="-128"/>
              </a:rPr>
              <a:t>コロナ禍で養殖ぶりの販売が停滞。浜値以下での販売にもなり、水産業を基幹産業とする町の経済に大きな影響を与えている。</a:t>
            </a:r>
          </a:p>
          <a:p>
            <a:pPr marL="180000" lvl="0" indent="-182563">
              <a:spcBef>
                <a:spcPts val="600"/>
              </a:spcBef>
              <a:defRPr/>
            </a:pPr>
            <a:r>
              <a:rPr lang="ja-JP" altLang="en-US" sz="1400" dirty="0">
                <a:solidFill>
                  <a:srgbClr val="EE9205"/>
                </a:solidFill>
                <a:latin typeface="Meiryo UI" panose="020B0604030504040204" pitchFamily="50" charset="-128"/>
                <a:ea typeface="Meiryo UI" panose="020B0604030504040204" pitchFamily="50" charset="-128"/>
              </a:rPr>
              <a:t>●　</a:t>
            </a:r>
            <a:r>
              <a:rPr lang="ja-JP" altLang="en-US" sz="1400" dirty="0">
                <a:solidFill>
                  <a:prstClr val="black"/>
                </a:solidFill>
                <a:latin typeface="Meiryo UI" panose="020B0604030504040204" pitchFamily="50" charset="-128"/>
                <a:ea typeface="Meiryo UI" panose="020B0604030504040204" pitchFamily="50" charset="-128"/>
              </a:rPr>
              <a:t>コロナ禍によりお茶の需要が伸びず、価格が低迷している。また、日本屈指のお茶産地でありながら「原料供給県」に甘んじている。</a:t>
            </a:r>
          </a:p>
          <a:p>
            <a:pPr marL="180000" lvl="0" indent="-182563">
              <a:spcBef>
                <a:spcPts val="600"/>
              </a:spcBef>
              <a:defRPr/>
            </a:pPr>
            <a:r>
              <a:rPr lang="ja-JP" altLang="en-US" sz="1400" dirty="0">
                <a:solidFill>
                  <a:srgbClr val="EE9205"/>
                </a:solidFill>
                <a:latin typeface="Meiryo UI" panose="020B0604030504040204" pitchFamily="50" charset="-128"/>
                <a:ea typeface="Meiryo UI" panose="020B0604030504040204" pitchFamily="50" charset="-128"/>
              </a:rPr>
              <a:t>●　</a:t>
            </a:r>
            <a:r>
              <a:rPr lang="ja-JP" altLang="en-US" sz="1400" dirty="0">
                <a:solidFill>
                  <a:prstClr val="black"/>
                </a:solidFill>
                <a:latin typeface="Meiryo UI" panose="020B0604030504040204" pitchFamily="50" charset="-128"/>
                <a:ea typeface="Meiryo UI" panose="020B0604030504040204" pitchFamily="50" charset="-128"/>
              </a:rPr>
              <a:t>コロナ禍による巣ごもり需要が拡大し、手間を掛けずに食べられる商品の需要やインターネットによる販売が拡大しているが、それに対応できていない。</a:t>
            </a:r>
          </a:p>
        </p:txBody>
      </p:sp>
      <p:sp>
        <p:nvSpPr>
          <p:cNvPr id="8" name="テキスト ボックス 7">
            <a:extLst>
              <a:ext uri="{FF2B5EF4-FFF2-40B4-BE49-F238E27FC236}">
                <a16:creationId xmlns:a16="http://schemas.microsoft.com/office/drawing/2014/main" id="{D587C9D4-E4E1-4319-85F6-35D7F89A8841}"/>
              </a:ext>
            </a:extLst>
          </p:cNvPr>
          <p:cNvSpPr txBox="1"/>
          <p:nvPr/>
        </p:nvSpPr>
        <p:spPr>
          <a:xfrm>
            <a:off x="5332537" y="912358"/>
            <a:ext cx="4636242" cy="2312037"/>
          </a:xfrm>
          <a:prstGeom prst="rect">
            <a:avLst/>
          </a:prstGeom>
          <a:noFill/>
          <a:ln w="9525">
            <a:noFill/>
            <a:prstDash val="lgDash"/>
          </a:ln>
        </p:spPr>
        <p:txBody>
          <a:bodyPr wrap="square" rtlCol="0">
            <a:noAutofit/>
          </a:bodyPr>
          <a:lstStyle/>
          <a:p>
            <a:pPr marL="180000" marR="0" lvl="0" indent="-182563" algn="l" defTabSz="913451" rtl="0" eaLnBrk="1" fontAlgn="auto" latinLnBrk="0" hangingPunct="1">
              <a:lnSpc>
                <a:spcPct val="100000"/>
              </a:lnSpc>
              <a:spcBef>
                <a:spcPts val="600"/>
              </a:spcBef>
              <a:spcAft>
                <a:spcPts val="0"/>
              </a:spcAft>
              <a:buClrTx/>
              <a:buSzTx/>
              <a:buFontTx/>
              <a:buNone/>
              <a:tabLst/>
              <a:defRPr/>
            </a:pPr>
            <a:r>
              <a:rPr kumimoji="1" lang="ja-JP" altLang="en-US" sz="1400" b="1" i="0" u="none" strike="noStrike" kern="1200" cap="none" spc="0" normalizeH="0" baseline="0" noProof="0" dirty="0">
                <a:ln>
                  <a:noFill/>
                </a:ln>
                <a:solidFill>
                  <a:srgbClr val="1E5193"/>
                </a:solidFill>
                <a:effectLst/>
                <a:uLnTx/>
                <a:uFillTx/>
                <a:latin typeface="Meiryo UI" panose="020B0604030504040204" pitchFamily="50" charset="-128"/>
                <a:ea typeface="Meiryo UI" panose="020B0604030504040204" pitchFamily="50" charset="-128"/>
                <a:cs typeface="+mn-cs"/>
              </a:rPr>
              <a:t>事業実施者</a:t>
            </a:r>
            <a:r>
              <a:rPr kumimoji="1"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a:t>
            </a:r>
            <a:endParaRPr kumimoji="1"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180000" lvl="0" indent="-182563">
              <a:spcBef>
                <a:spcPts val="600"/>
              </a:spcBef>
              <a:defRPr/>
            </a:pPr>
            <a:r>
              <a:rPr lang="ja-JP" altLang="en-US" sz="1400" dirty="0">
                <a:solidFill>
                  <a:prstClr val="black"/>
                </a:solidFill>
                <a:latin typeface="Meiryo UI" panose="020B0604030504040204" pitchFamily="50" charset="-128"/>
                <a:ea typeface="Meiryo UI" panose="020B0604030504040204" pitchFamily="50" charset="-128"/>
              </a:rPr>
              <a:t>株式会社　夢ながしま</a:t>
            </a:r>
            <a:endParaRPr kumimoji="1"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180000" marR="0" lvl="0" indent="-182563" algn="l" defTabSz="913451" rtl="0" eaLnBrk="1" fontAlgn="auto" latinLnBrk="0" hangingPunct="1">
              <a:lnSpc>
                <a:spcPct val="100000"/>
              </a:lnSpc>
              <a:spcBef>
                <a:spcPts val="600"/>
              </a:spcBef>
              <a:spcAft>
                <a:spcPts val="0"/>
              </a:spcAft>
              <a:buClrTx/>
              <a:buSzTx/>
              <a:buFontTx/>
              <a:buNone/>
              <a:tabLst/>
              <a:defRPr/>
            </a:pPr>
            <a:r>
              <a:rPr kumimoji="1" lang="ja-JP" altLang="en-US" sz="1400" b="1" i="0" u="none" strike="noStrike" kern="1200" cap="none" spc="0" normalizeH="0" baseline="0" noProof="0" dirty="0">
                <a:ln>
                  <a:noFill/>
                </a:ln>
                <a:solidFill>
                  <a:srgbClr val="1E5193"/>
                </a:solidFill>
                <a:effectLst/>
                <a:uLnTx/>
                <a:uFillTx/>
                <a:latin typeface="Meiryo UI" panose="020B0604030504040204" pitchFamily="50" charset="-128"/>
                <a:ea typeface="Meiryo UI" panose="020B0604030504040204" pitchFamily="50" charset="-128"/>
                <a:cs typeface="+mn-cs"/>
              </a:rPr>
              <a:t>自治体・金融機関の支援内容</a:t>
            </a:r>
            <a:endParaRPr kumimoji="1" lang="en-US" altLang="ja-JP" sz="1400" b="1" i="0" u="none" strike="noStrike" kern="1200" cap="none" spc="0" normalizeH="0" baseline="0" noProof="0" dirty="0">
              <a:ln>
                <a:noFill/>
              </a:ln>
              <a:solidFill>
                <a:srgbClr val="1E5193"/>
              </a:solidFill>
              <a:effectLst/>
              <a:uLnTx/>
              <a:uFillTx/>
              <a:latin typeface="Meiryo UI" panose="020B0604030504040204" pitchFamily="50" charset="-128"/>
              <a:ea typeface="Meiryo UI" panose="020B0604030504040204" pitchFamily="50" charset="-128"/>
              <a:cs typeface="+mn-cs"/>
            </a:endParaRPr>
          </a:p>
          <a:p>
            <a:pPr marL="180000" lvl="0" indent="-182563">
              <a:spcBef>
                <a:spcPts val="600"/>
              </a:spcBef>
              <a:defRPr/>
            </a:pPr>
            <a:r>
              <a:rPr kumimoji="1" lang="ja-JP" altLang="en-US" sz="1400" b="0" i="0" u="none" strike="noStrike" kern="1200" cap="none" spc="0" normalizeH="0" baseline="0" noProof="0" dirty="0">
                <a:ln>
                  <a:noFill/>
                </a:ln>
                <a:solidFill>
                  <a:srgbClr val="EE9205"/>
                </a:solidFill>
                <a:effectLst/>
                <a:uLnTx/>
                <a:uFillTx/>
                <a:latin typeface="Meiryo UI" panose="020B0604030504040204" pitchFamily="50" charset="-128"/>
                <a:ea typeface="Meiryo UI" panose="020B0604030504040204" pitchFamily="50" charset="-128"/>
                <a:cs typeface="+mn-cs"/>
              </a:rPr>
              <a:t>●</a:t>
            </a:r>
            <a:r>
              <a:rPr kumimoji="1"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公費による交付額：</a:t>
            </a:r>
            <a:r>
              <a:rPr lang="en-US" altLang="ja-JP" sz="1400" dirty="0">
                <a:solidFill>
                  <a:prstClr val="black"/>
                </a:solidFill>
                <a:latin typeface="Meiryo UI" panose="020B0604030504040204" pitchFamily="50" charset="-128"/>
                <a:ea typeface="Meiryo UI" panose="020B0604030504040204" pitchFamily="50" charset="-128"/>
              </a:rPr>
              <a:t>23,500</a:t>
            </a:r>
            <a:r>
              <a:rPr kumimoji="1"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千円</a:t>
            </a:r>
            <a:endParaRPr kumimoji="1"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180000" lvl="0" indent="-182563">
              <a:lnSpc>
                <a:spcPts val="1200"/>
              </a:lnSpc>
              <a:spcBef>
                <a:spcPts val="600"/>
              </a:spcBef>
              <a:defRPr/>
            </a:pPr>
            <a:r>
              <a:rPr kumimoji="1" lang="ja-JP" altLang="en-US" sz="1400" b="0" i="0" u="none" strike="noStrike" kern="1200" cap="none" spc="0" normalizeH="0" baseline="0" noProof="0" dirty="0">
                <a:ln>
                  <a:noFill/>
                </a:ln>
                <a:solidFill>
                  <a:srgbClr val="EE9205"/>
                </a:solidFill>
                <a:effectLst/>
                <a:uLnTx/>
                <a:uFillTx/>
                <a:latin typeface="Meiryo UI" panose="020B0604030504040204" pitchFamily="50" charset="-128"/>
                <a:ea typeface="Meiryo UI" panose="020B0604030504040204" pitchFamily="50" charset="-128"/>
                <a:cs typeface="+mn-cs"/>
              </a:rPr>
              <a:t>　 国費（地域経済循環創造事業交付金）：</a:t>
            </a:r>
            <a:r>
              <a:rPr lang="en-US" altLang="ja-JP" sz="1400" dirty="0">
                <a:solidFill>
                  <a:srgbClr val="EE9205"/>
                </a:solidFill>
                <a:latin typeface="Meiryo UI" panose="020B0604030504040204" pitchFamily="50" charset="-128"/>
                <a:ea typeface="Meiryo UI" panose="020B0604030504040204" pitchFamily="50" charset="-128"/>
              </a:rPr>
              <a:t>17,625</a:t>
            </a:r>
            <a:r>
              <a:rPr kumimoji="1" lang="ja-JP" altLang="en-US" sz="1400" b="0" i="0" u="none" strike="noStrike" kern="1200" cap="none" spc="0" normalizeH="0" baseline="0" noProof="0" dirty="0">
                <a:ln>
                  <a:noFill/>
                </a:ln>
                <a:solidFill>
                  <a:srgbClr val="EE9205"/>
                </a:solidFill>
                <a:effectLst/>
                <a:uLnTx/>
                <a:uFillTx/>
                <a:latin typeface="Meiryo UI" panose="020B0604030504040204" pitchFamily="50" charset="-128"/>
                <a:ea typeface="Meiryo UI" panose="020B0604030504040204" pitchFamily="50" charset="-128"/>
                <a:cs typeface="+mn-cs"/>
              </a:rPr>
              <a:t>千円</a:t>
            </a:r>
            <a:endParaRPr kumimoji="1" lang="en-US" altLang="ja-JP" sz="1400" b="0" i="0" u="none" strike="noStrike" kern="1200" cap="none" spc="0" normalizeH="0" baseline="0" noProof="0" dirty="0">
              <a:ln>
                <a:noFill/>
              </a:ln>
              <a:solidFill>
                <a:srgbClr val="EE9205"/>
              </a:solidFill>
              <a:effectLst/>
              <a:uLnTx/>
              <a:uFillTx/>
              <a:latin typeface="Meiryo UI" panose="020B0604030504040204" pitchFamily="50" charset="-128"/>
              <a:ea typeface="Meiryo UI" panose="020B0604030504040204" pitchFamily="50" charset="-128"/>
              <a:cs typeface="+mn-cs"/>
            </a:endParaRPr>
          </a:p>
          <a:p>
            <a:pPr marL="180000" lvl="0" indent="-182563">
              <a:lnSpc>
                <a:spcPts val="1200"/>
              </a:lnSpc>
              <a:spcBef>
                <a:spcPts val="600"/>
              </a:spcBef>
              <a:defRPr/>
            </a:pPr>
            <a:r>
              <a:rPr kumimoji="1"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地方費：</a:t>
            </a:r>
            <a:r>
              <a:rPr lang="en-US" altLang="ja-JP" sz="1400" dirty="0">
                <a:solidFill>
                  <a:prstClr val="black"/>
                </a:solidFill>
                <a:latin typeface="Meiryo UI" panose="020B0604030504040204" pitchFamily="50" charset="-128"/>
                <a:ea typeface="Meiryo UI" panose="020B0604030504040204" pitchFamily="50" charset="-128"/>
              </a:rPr>
              <a:t>5,875</a:t>
            </a:r>
            <a:r>
              <a:rPr kumimoji="1"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千円</a:t>
            </a:r>
            <a:endParaRPr kumimoji="1"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180000" lvl="0" indent="-182563">
              <a:spcBef>
                <a:spcPts val="600"/>
              </a:spcBef>
              <a:defRPr/>
            </a:pPr>
            <a:r>
              <a:rPr kumimoji="1" lang="ja-JP" altLang="en-US" sz="1400" b="0" i="0" u="none" strike="noStrike" kern="1200" cap="none" spc="0" normalizeH="0" baseline="0" noProof="0" dirty="0">
                <a:ln>
                  <a:noFill/>
                </a:ln>
                <a:solidFill>
                  <a:srgbClr val="EE9205"/>
                </a:solidFill>
                <a:effectLst/>
                <a:uLnTx/>
                <a:uFillTx/>
                <a:latin typeface="Meiryo UI" panose="020B0604030504040204" pitchFamily="50" charset="-128"/>
                <a:ea typeface="Meiryo UI" panose="020B0604030504040204" pitchFamily="50" charset="-128"/>
                <a:cs typeface="+mn-cs"/>
              </a:rPr>
              <a:t>●</a:t>
            </a:r>
            <a:r>
              <a:rPr lang="zh-TW" altLang="en-US" sz="1400" dirty="0">
                <a:latin typeface="Meiryo UI" panose="020B0604030504040204" pitchFamily="50" charset="-128"/>
                <a:ea typeface="Meiryo UI" panose="020B0604030504040204" pitchFamily="50" charset="-128"/>
              </a:rPr>
              <a:t>鹿児島信用金庫</a:t>
            </a:r>
            <a:r>
              <a:rPr kumimoji="1"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による融資：</a:t>
            </a:r>
            <a:r>
              <a:rPr lang="en-US" altLang="ja-JP" sz="1400" dirty="0">
                <a:solidFill>
                  <a:prstClr val="black"/>
                </a:solidFill>
                <a:latin typeface="Meiryo UI" panose="020B0604030504040204" pitchFamily="50" charset="-128"/>
                <a:ea typeface="Meiryo UI" panose="020B0604030504040204" pitchFamily="50" charset="-128"/>
              </a:rPr>
              <a:t>25,000</a:t>
            </a:r>
            <a:r>
              <a:rPr kumimoji="1"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千円</a:t>
            </a:r>
            <a:endParaRPr kumimoji="1"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180000" lvl="0" indent="-182563">
              <a:spcBef>
                <a:spcPts val="600"/>
              </a:spcBef>
              <a:defRPr/>
            </a:pPr>
            <a:r>
              <a:rPr kumimoji="1"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初期投資</a:t>
            </a:r>
            <a:r>
              <a:rPr kumimoji="1"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lang="ja-JP" altLang="en-US" sz="1400" dirty="0">
                <a:solidFill>
                  <a:prstClr val="black"/>
                </a:solidFill>
                <a:latin typeface="Meiryo UI" panose="020B0604030504040204" pitchFamily="50" charset="-128"/>
                <a:ea typeface="Meiryo UI" panose="020B0604030504040204" pitchFamily="50" charset="-128"/>
              </a:rPr>
              <a:t>水産加工場建設のための施設整備費など</a:t>
            </a:r>
            <a:endParaRPr kumimoji="1"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9" name="テキスト ボックス 8">
            <a:extLst>
              <a:ext uri="{FF2B5EF4-FFF2-40B4-BE49-F238E27FC236}">
                <a16:creationId xmlns:a16="http://schemas.microsoft.com/office/drawing/2014/main" id="{A6008872-5CEB-491B-8743-CB578C389E84}"/>
              </a:ext>
            </a:extLst>
          </p:cNvPr>
          <p:cNvSpPr txBox="1"/>
          <p:nvPr/>
        </p:nvSpPr>
        <p:spPr>
          <a:xfrm>
            <a:off x="7117081" y="3281333"/>
            <a:ext cx="2526662" cy="3314728"/>
          </a:xfrm>
          <a:prstGeom prst="rect">
            <a:avLst/>
          </a:prstGeom>
          <a:noFill/>
          <a:ln w="19050">
            <a:noFill/>
            <a:prstDash val="solid"/>
          </a:ln>
        </p:spPr>
        <p:txBody>
          <a:bodyPr wrap="square" rtlCol="0">
            <a:noAutofit/>
          </a:bodyPr>
          <a:lstStyle/>
          <a:p>
            <a:pPr marR="0" lvl="0" indent="-182563" algn="l" defTabSz="913451" rtl="0" eaLnBrk="1" fontAlgn="auto" latinLnBrk="0" hangingPunct="1">
              <a:lnSpc>
                <a:spcPct val="100000"/>
              </a:lnSpc>
              <a:spcBef>
                <a:spcPts val="0"/>
              </a:spcBef>
              <a:spcAft>
                <a:spcPts val="0"/>
              </a:spcAft>
              <a:buClrTx/>
              <a:buSzTx/>
              <a:buFontTx/>
              <a:buNone/>
              <a:tabLst/>
              <a:defRPr/>
            </a:pPr>
            <a:r>
              <a:rPr kumimoji="1" lang="ja-JP" altLang="en-US" sz="1400" b="1" i="0" u="none" strike="noStrike" kern="1200" cap="none" spc="0" normalizeH="0" baseline="0" noProof="0" dirty="0">
                <a:ln>
                  <a:noFill/>
                </a:ln>
                <a:solidFill>
                  <a:srgbClr val="1E5193"/>
                </a:solidFill>
                <a:effectLst/>
                <a:uLnTx/>
                <a:uFillTx/>
                <a:latin typeface="Meiryo UI" panose="020B0604030504040204" pitchFamily="50" charset="-128"/>
                <a:ea typeface="Meiryo UI" panose="020B0604030504040204" pitchFamily="50" charset="-128"/>
                <a:cs typeface="+mn-cs"/>
              </a:rPr>
              <a:t>地域への貢献</a:t>
            </a:r>
            <a:endParaRPr kumimoji="1" lang="en-US" altLang="ja-JP" sz="1400" b="1" i="0" u="none" strike="noStrike" kern="1200" cap="none" spc="0" normalizeH="0" baseline="0" noProof="0" dirty="0">
              <a:ln>
                <a:noFill/>
              </a:ln>
              <a:solidFill>
                <a:srgbClr val="1E5193"/>
              </a:solidFill>
              <a:effectLst/>
              <a:uLnTx/>
              <a:uFillTx/>
              <a:latin typeface="Meiryo UI" panose="020B0604030504040204" pitchFamily="50" charset="-128"/>
              <a:ea typeface="Meiryo UI" panose="020B0604030504040204" pitchFamily="50" charset="-128"/>
              <a:cs typeface="+mn-cs"/>
            </a:endParaRPr>
          </a:p>
          <a:p>
            <a:pPr marL="182563" lvl="0" indent="-182563">
              <a:spcBef>
                <a:spcPts val="600"/>
              </a:spcBef>
              <a:tabLst>
                <a:tab pos="0" algn="l"/>
              </a:tabLst>
              <a:defRPr/>
            </a:pPr>
            <a:r>
              <a:rPr kumimoji="1" lang="ja-JP" altLang="en-US" sz="1400" b="0" i="0" u="none" strike="noStrike" kern="1200" cap="none" spc="0" normalizeH="0" baseline="0" noProof="0" dirty="0">
                <a:ln>
                  <a:noFill/>
                </a:ln>
                <a:solidFill>
                  <a:srgbClr val="EE9205"/>
                </a:solidFill>
                <a:effectLst/>
                <a:uLnTx/>
                <a:uFillTx/>
                <a:latin typeface="Meiryo UI" panose="020B0604030504040204" pitchFamily="50" charset="-128"/>
                <a:ea typeface="Meiryo UI" panose="020B0604030504040204" pitchFamily="50" charset="-128"/>
                <a:cs typeface="+mn-cs"/>
              </a:rPr>
              <a:t>●　</a:t>
            </a:r>
            <a:r>
              <a:rPr lang="ja-JP" altLang="en-US" sz="1400" u="sng" dirty="0">
                <a:solidFill>
                  <a:prstClr val="black"/>
                </a:solidFill>
                <a:latin typeface="Meiryo UI" panose="020B0604030504040204" pitchFamily="50" charset="-128"/>
                <a:ea typeface="Meiryo UI" panose="020B0604030504040204" pitchFamily="50" charset="-128"/>
              </a:rPr>
              <a:t>鹿児島大学農学部や地元金融機関との連携</a:t>
            </a:r>
            <a:r>
              <a:rPr lang="ja-JP" altLang="en-US" sz="1400" dirty="0">
                <a:solidFill>
                  <a:prstClr val="black"/>
                </a:solidFill>
                <a:latin typeface="Meiryo UI" panose="020B0604030504040204" pitchFamily="50" charset="-128"/>
                <a:ea typeface="Meiryo UI" panose="020B0604030504040204" pitchFamily="50" charset="-128"/>
              </a:rPr>
              <a:t>を通じ、</a:t>
            </a:r>
            <a:r>
              <a:rPr lang="ja-JP" altLang="en-US" sz="1400" u="sng" dirty="0">
                <a:solidFill>
                  <a:prstClr val="black"/>
                </a:solidFill>
                <a:latin typeface="Meiryo UI" panose="020B0604030504040204" pitchFamily="50" charset="-128"/>
                <a:ea typeface="Meiryo UI" panose="020B0604030504040204" pitchFamily="50" charset="-128"/>
              </a:rPr>
              <a:t>生産量日本一の強みを生かした、新たなブランドを構築</a:t>
            </a:r>
            <a:r>
              <a:rPr lang="ja-JP" altLang="en-US" sz="1400" dirty="0">
                <a:solidFill>
                  <a:prstClr val="black"/>
                </a:solidFill>
                <a:latin typeface="Meiryo UI" panose="020B0604030504040204" pitchFamily="50" charset="-128"/>
                <a:ea typeface="Meiryo UI" panose="020B0604030504040204" pitchFamily="50" charset="-128"/>
              </a:rPr>
              <a:t>。</a:t>
            </a:r>
          </a:p>
          <a:p>
            <a:pPr marL="182563" lvl="0" indent="-182563">
              <a:spcBef>
                <a:spcPts val="600"/>
              </a:spcBef>
              <a:tabLst>
                <a:tab pos="0" algn="l"/>
              </a:tabLst>
              <a:defRPr/>
            </a:pPr>
            <a:r>
              <a:rPr lang="ja-JP" altLang="en-US" sz="1400" dirty="0">
                <a:solidFill>
                  <a:srgbClr val="EE9205"/>
                </a:solidFill>
                <a:latin typeface="Meiryo UI" panose="020B0604030504040204" pitchFamily="50" charset="-128"/>
                <a:ea typeface="Meiryo UI" panose="020B0604030504040204" pitchFamily="50" charset="-128"/>
              </a:rPr>
              <a:t>●　</a:t>
            </a:r>
            <a:r>
              <a:rPr lang="ja-JP" altLang="en-US" sz="1400" dirty="0">
                <a:solidFill>
                  <a:prstClr val="black"/>
                </a:solidFill>
                <a:latin typeface="Meiryo UI" panose="020B0604030504040204" pitchFamily="50" charset="-128"/>
                <a:ea typeface="Meiryo UI" panose="020B0604030504040204" pitchFamily="50" charset="-128"/>
              </a:rPr>
              <a:t>インターネット販売や海外への輸出など</a:t>
            </a:r>
            <a:r>
              <a:rPr lang="ja-JP" altLang="en-US" sz="1400" u="sng" dirty="0">
                <a:solidFill>
                  <a:prstClr val="black"/>
                </a:solidFill>
                <a:latin typeface="Meiryo UI" panose="020B0604030504040204" pitchFamily="50" charset="-128"/>
                <a:ea typeface="Meiryo UI" panose="020B0604030504040204" pitchFamily="50" charset="-128"/>
              </a:rPr>
              <a:t>新たな市場を開拓することで、地域活性化を図る</a:t>
            </a:r>
            <a:r>
              <a:rPr lang="ja-JP" altLang="en-US" sz="1400" dirty="0">
                <a:solidFill>
                  <a:prstClr val="black"/>
                </a:solidFill>
                <a:latin typeface="Meiryo UI" panose="020B0604030504040204" pitchFamily="50" charset="-128"/>
                <a:ea typeface="Meiryo UI" panose="020B0604030504040204" pitchFamily="50" charset="-128"/>
              </a:rPr>
              <a:t>。</a:t>
            </a:r>
          </a:p>
          <a:p>
            <a:pPr marL="182563" lvl="0" indent="-182563">
              <a:spcBef>
                <a:spcPts val="600"/>
              </a:spcBef>
              <a:tabLst>
                <a:tab pos="0" algn="l"/>
              </a:tabLst>
              <a:defRPr/>
            </a:pPr>
            <a:r>
              <a:rPr lang="ja-JP" altLang="en-US" sz="1400" dirty="0">
                <a:solidFill>
                  <a:srgbClr val="EE9205"/>
                </a:solidFill>
                <a:latin typeface="Meiryo UI" panose="020B0604030504040204" pitchFamily="50" charset="-128"/>
                <a:ea typeface="Meiryo UI" panose="020B0604030504040204" pitchFamily="50" charset="-128"/>
              </a:rPr>
              <a:t>●　</a:t>
            </a:r>
            <a:r>
              <a:rPr lang="ja-JP" altLang="en-US" sz="1400" u="sng" dirty="0">
                <a:solidFill>
                  <a:prstClr val="black"/>
                </a:solidFill>
                <a:latin typeface="Meiryo UI" panose="020B0604030504040204" pitchFamily="50" charset="-128"/>
                <a:ea typeface="Meiryo UI" panose="020B0604030504040204" pitchFamily="50" charset="-128"/>
              </a:rPr>
              <a:t>若い世代が取り組む新たな養殖魚の商品化や販売に積極的に協力</a:t>
            </a:r>
            <a:r>
              <a:rPr lang="ja-JP" altLang="en-US" sz="1400" dirty="0">
                <a:solidFill>
                  <a:prstClr val="black"/>
                </a:solidFill>
                <a:latin typeface="Meiryo UI" panose="020B0604030504040204" pitchFamily="50" charset="-128"/>
                <a:ea typeface="Meiryo UI" panose="020B0604030504040204" pitchFamily="50" charset="-128"/>
              </a:rPr>
              <a:t>し、</a:t>
            </a:r>
            <a:r>
              <a:rPr lang="ja-JP" altLang="en-US" sz="1400" u="sng" dirty="0">
                <a:solidFill>
                  <a:prstClr val="black"/>
                </a:solidFill>
                <a:latin typeface="Meiryo UI" panose="020B0604030504040204" pitchFamily="50" charset="-128"/>
                <a:ea typeface="Meiryo UI" panose="020B0604030504040204" pitchFamily="50" charset="-128"/>
              </a:rPr>
              <a:t>水産業の後継者育成に貢献</a:t>
            </a:r>
            <a:r>
              <a:rPr lang="ja-JP" altLang="en-US" sz="1400" dirty="0">
                <a:solidFill>
                  <a:prstClr val="black"/>
                </a:solidFill>
                <a:latin typeface="Meiryo UI" panose="020B0604030504040204" pitchFamily="50" charset="-128"/>
                <a:ea typeface="Meiryo UI" panose="020B0604030504040204" pitchFamily="50" charset="-128"/>
              </a:rPr>
              <a:t>。</a:t>
            </a:r>
          </a:p>
        </p:txBody>
      </p:sp>
      <p:sp>
        <p:nvSpPr>
          <p:cNvPr id="12" name="テキスト ボックス 11">
            <a:extLst>
              <a:ext uri="{FF2B5EF4-FFF2-40B4-BE49-F238E27FC236}">
                <a16:creationId xmlns:a16="http://schemas.microsoft.com/office/drawing/2014/main" id="{D3A4C641-317A-4C5F-BFAC-A4E9719253B6}"/>
              </a:ext>
            </a:extLst>
          </p:cNvPr>
          <p:cNvSpPr txBox="1"/>
          <p:nvPr/>
        </p:nvSpPr>
        <p:spPr>
          <a:xfrm>
            <a:off x="58317" y="3279855"/>
            <a:ext cx="6275368" cy="2785378"/>
          </a:xfrm>
          <a:prstGeom prst="rect">
            <a:avLst/>
          </a:prstGeom>
          <a:noFill/>
        </p:spPr>
        <p:txBody>
          <a:bodyPr wrap="square" rtlCol="0">
            <a:spAutoFit/>
          </a:bodyPr>
          <a:lstStyle/>
          <a:p>
            <a:pPr marL="361950" marR="0" lvl="0" indent="-182563" algn="just" defTabSz="936163" rtl="0" eaLnBrk="1" fontAlgn="auto" latinLnBrk="0" hangingPunct="1">
              <a:lnSpc>
                <a:spcPts val="1800"/>
              </a:lnSpc>
              <a:spcBef>
                <a:spcPts val="0"/>
              </a:spcBef>
              <a:spcAft>
                <a:spcPts val="0"/>
              </a:spcAft>
              <a:buClrTx/>
              <a:buSzTx/>
              <a:buFontTx/>
              <a:buNone/>
              <a:tabLst/>
              <a:defRPr/>
            </a:pPr>
            <a:r>
              <a:rPr kumimoji="1" lang="ja-JP" altLang="en-US" sz="1400" b="1" i="0" u="none" strike="noStrike" kern="1200" cap="none" spc="100" normalizeH="0" baseline="0" noProof="0" dirty="0">
                <a:ln>
                  <a:noFill/>
                </a:ln>
                <a:solidFill>
                  <a:srgbClr val="1E5193"/>
                </a:solidFill>
                <a:effectLst/>
                <a:uLnTx/>
                <a:uFillTx/>
                <a:latin typeface="Meiryo UI" panose="020B0604030504040204" pitchFamily="50" charset="-128"/>
                <a:ea typeface="Meiryo UI" panose="020B0604030504040204" pitchFamily="50" charset="-128"/>
                <a:cs typeface="+mn-cs"/>
              </a:rPr>
              <a:t>取組内容</a:t>
            </a:r>
            <a:endParaRPr kumimoji="1" lang="en-US" altLang="ja-JP" sz="1400" b="1" i="0" u="none" strike="noStrike" kern="1200" cap="none" spc="100" normalizeH="0" baseline="0" noProof="0" dirty="0">
              <a:ln>
                <a:noFill/>
              </a:ln>
              <a:solidFill>
                <a:srgbClr val="1E5193"/>
              </a:solidFill>
              <a:effectLst/>
              <a:uLnTx/>
              <a:uFillTx/>
              <a:latin typeface="Meiryo UI" panose="020B0604030504040204" pitchFamily="50" charset="-128"/>
              <a:ea typeface="Meiryo UI" panose="020B0604030504040204" pitchFamily="50" charset="-128"/>
              <a:cs typeface="+mn-cs"/>
            </a:endParaRPr>
          </a:p>
          <a:p>
            <a:pPr marL="361950" lvl="0" indent="-182563" algn="just" defTabSz="936163">
              <a:lnSpc>
                <a:spcPts val="1800"/>
              </a:lnSpc>
              <a:spcBef>
                <a:spcPts val="600"/>
              </a:spcBef>
              <a:defRPr/>
            </a:pPr>
            <a:r>
              <a:rPr kumimoji="1" lang="ja-JP" altLang="en-US" sz="1400" b="0" i="0" u="none" strike="noStrike" kern="1200" cap="none" spc="0" normalizeH="0" baseline="0" noProof="0" dirty="0">
                <a:ln>
                  <a:noFill/>
                </a:ln>
                <a:solidFill>
                  <a:srgbClr val="EE9205"/>
                </a:solidFill>
                <a:effectLst/>
                <a:uLnTx/>
                <a:uFillTx/>
                <a:latin typeface="Meiryo UI" panose="020B0604030504040204" pitchFamily="50" charset="-128"/>
                <a:ea typeface="Meiryo UI" panose="020B0604030504040204" pitchFamily="50" charset="-128"/>
                <a:cs typeface="+mn-cs"/>
              </a:rPr>
              <a:t>●　</a:t>
            </a:r>
            <a:r>
              <a:rPr lang="ja-JP" altLang="en-US" sz="1400" u="sng" spc="100" dirty="0">
                <a:solidFill>
                  <a:prstClr val="black"/>
                </a:solidFill>
                <a:latin typeface="Meiryo UI" panose="020B0604030504040204" pitchFamily="50" charset="-128"/>
                <a:ea typeface="Meiryo UI" panose="020B0604030504040204" pitchFamily="50" charset="-128"/>
              </a:rPr>
              <a:t>餌に地元産のお茶を混ぜる</a:t>
            </a:r>
            <a:r>
              <a:rPr lang="ja-JP" altLang="en-US" sz="1400" spc="100" dirty="0">
                <a:solidFill>
                  <a:prstClr val="black"/>
                </a:solidFill>
                <a:latin typeface="Meiryo UI" panose="020B0604030504040204" pitchFamily="50" charset="-128"/>
                <a:ea typeface="Meiryo UI" panose="020B0604030504040204" pitchFamily="50" charset="-128"/>
              </a:rPr>
              <a:t>ことで茶カテキンの抗酸化効果により、</a:t>
            </a:r>
            <a:r>
              <a:rPr lang="ja-JP" altLang="en-US" sz="1400" u="sng" spc="100" dirty="0">
                <a:solidFill>
                  <a:prstClr val="black"/>
                </a:solidFill>
                <a:latin typeface="Meiryo UI" panose="020B0604030504040204" pitchFamily="50" charset="-128"/>
                <a:ea typeface="Meiryo UI" panose="020B0604030504040204" pitchFamily="50" charset="-128"/>
              </a:rPr>
              <a:t>色変わりや鮮度感に優れた、魚の生臭さがない「茶ぶり」「茶鯛」「緑茶カンパチ」の加工場を整備</a:t>
            </a:r>
            <a:r>
              <a:rPr lang="ja-JP" altLang="en-US" sz="1400" spc="100" dirty="0">
                <a:solidFill>
                  <a:prstClr val="black"/>
                </a:solidFill>
                <a:latin typeface="Meiryo UI" panose="020B0604030504040204" pitchFamily="50" charset="-128"/>
                <a:ea typeface="Meiryo UI" panose="020B0604030504040204" pitchFamily="50" charset="-128"/>
              </a:rPr>
              <a:t>。</a:t>
            </a:r>
          </a:p>
          <a:p>
            <a:pPr marL="361950" lvl="0" indent="-182563" algn="just" defTabSz="936163">
              <a:lnSpc>
                <a:spcPts val="1800"/>
              </a:lnSpc>
              <a:spcBef>
                <a:spcPts val="600"/>
              </a:spcBef>
              <a:defRPr/>
            </a:pPr>
            <a:r>
              <a:rPr lang="ja-JP" altLang="en-US" sz="1400" dirty="0">
                <a:solidFill>
                  <a:srgbClr val="EE9205"/>
                </a:solidFill>
                <a:latin typeface="Meiryo UI" panose="020B0604030504040204" pitchFamily="50" charset="-128"/>
                <a:ea typeface="Meiryo UI" panose="020B0604030504040204" pitchFamily="50" charset="-128"/>
              </a:rPr>
              <a:t>●　</a:t>
            </a:r>
            <a:r>
              <a:rPr lang="en-US" altLang="ja-JP" sz="1400" spc="100" dirty="0">
                <a:solidFill>
                  <a:prstClr val="black"/>
                </a:solidFill>
                <a:latin typeface="Meiryo UI" panose="020B0604030504040204" pitchFamily="50" charset="-128"/>
                <a:ea typeface="Meiryo UI" panose="020B0604030504040204" pitchFamily="50" charset="-128"/>
              </a:rPr>
              <a:t>1/4</a:t>
            </a:r>
            <a:r>
              <a:rPr lang="ja-JP" altLang="en-US" sz="1400" spc="100" dirty="0">
                <a:solidFill>
                  <a:prstClr val="black"/>
                </a:solidFill>
                <a:latin typeface="Meiryo UI" panose="020B0604030504040204" pitchFamily="50" charset="-128"/>
                <a:ea typeface="Meiryo UI" panose="020B0604030504040204" pitchFamily="50" charset="-128"/>
              </a:rPr>
              <a:t>カットや煮つけ用頭やアラのカットなど、</a:t>
            </a:r>
            <a:r>
              <a:rPr lang="ja-JP" altLang="en-US" sz="1400" u="sng" spc="100" dirty="0">
                <a:solidFill>
                  <a:prstClr val="black"/>
                </a:solidFill>
                <a:latin typeface="Meiryo UI" panose="020B0604030504040204" pitchFamily="50" charset="-128"/>
                <a:ea typeface="Meiryo UI" panose="020B0604030504040204" pitchFamily="50" charset="-128"/>
              </a:rPr>
              <a:t>コロナ禍による巣ごもり需要を見据えた一般家庭の消費者に向け商品に加工し販売</a:t>
            </a:r>
            <a:r>
              <a:rPr lang="ja-JP" altLang="en-US" sz="1400" spc="100" dirty="0">
                <a:solidFill>
                  <a:prstClr val="black"/>
                </a:solidFill>
                <a:latin typeface="Meiryo UI" panose="020B0604030504040204" pitchFamily="50" charset="-128"/>
                <a:ea typeface="Meiryo UI" panose="020B0604030504040204" pitchFamily="50" charset="-128"/>
              </a:rPr>
              <a:t>。さらには、輸出に適合した商品を生産し、</a:t>
            </a:r>
            <a:r>
              <a:rPr lang="ja-JP" altLang="en-US" sz="1400" u="sng" spc="100" dirty="0">
                <a:solidFill>
                  <a:prstClr val="black"/>
                </a:solidFill>
                <a:latin typeface="Meiryo UI" panose="020B0604030504040204" pitchFamily="50" charset="-128"/>
                <a:ea typeface="Meiryo UI" panose="020B0604030504040204" pitchFamily="50" charset="-128"/>
              </a:rPr>
              <a:t>海外への販路拡大も目指す</a:t>
            </a:r>
            <a:r>
              <a:rPr lang="ja-JP" altLang="en-US" sz="1400" spc="100" dirty="0">
                <a:solidFill>
                  <a:prstClr val="black"/>
                </a:solidFill>
                <a:latin typeface="Meiryo UI" panose="020B0604030504040204" pitchFamily="50" charset="-128"/>
                <a:ea typeface="Meiryo UI" panose="020B0604030504040204" pitchFamily="50" charset="-128"/>
              </a:rPr>
              <a:t>。</a:t>
            </a:r>
          </a:p>
          <a:p>
            <a:pPr marL="361950" lvl="0" indent="-182563" algn="just" defTabSz="936163">
              <a:lnSpc>
                <a:spcPts val="1800"/>
              </a:lnSpc>
              <a:spcBef>
                <a:spcPts val="600"/>
              </a:spcBef>
              <a:defRPr/>
            </a:pPr>
            <a:r>
              <a:rPr lang="ja-JP" altLang="en-US" sz="1400" dirty="0">
                <a:solidFill>
                  <a:srgbClr val="EE9205"/>
                </a:solidFill>
                <a:latin typeface="Meiryo UI" panose="020B0604030504040204" pitchFamily="50" charset="-128"/>
                <a:ea typeface="Meiryo UI" panose="020B0604030504040204" pitchFamily="50" charset="-128"/>
              </a:rPr>
              <a:t>●　</a:t>
            </a:r>
            <a:r>
              <a:rPr lang="ja-JP" altLang="en-US" sz="1400" spc="100" dirty="0">
                <a:solidFill>
                  <a:prstClr val="black"/>
                </a:solidFill>
                <a:latin typeface="Meiryo UI" panose="020B0604030504040204" pitchFamily="50" charset="-128"/>
                <a:ea typeface="Meiryo UI" panose="020B0604030504040204" pitchFamily="50" charset="-128"/>
              </a:rPr>
              <a:t>新たな養殖魚へチャレンジしようとしている</a:t>
            </a:r>
            <a:r>
              <a:rPr lang="ja-JP" altLang="en-US" sz="1400" u="sng" spc="100" dirty="0">
                <a:solidFill>
                  <a:prstClr val="black"/>
                </a:solidFill>
                <a:latin typeface="Meiryo UI" panose="020B0604030504040204" pitchFamily="50" charset="-128"/>
                <a:ea typeface="Meiryo UI" panose="020B0604030504040204" pitchFamily="50" charset="-128"/>
              </a:rPr>
              <a:t>若い世代に、製造ノウハウや加工行程の情報共有も実施</a:t>
            </a:r>
            <a:r>
              <a:rPr lang="ja-JP" altLang="en-US" sz="1400" spc="100" dirty="0">
                <a:solidFill>
                  <a:prstClr val="black"/>
                </a:solidFill>
                <a:latin typeface="Meiryo UI" panose="020B0604030504040204" pitchFamily="50" charset="-128"/>
                <a:ea typeface="Meiryo UI" panose="020B0604030504040204" pitchFamily="50" charset="-128"/>
              </a:rPr>
              <a:t>。</a:t>
            </a:r>
          </a:p>
          <a:p>
            <a:pPr marL="361950" marR="0" lvl="0" indent="-182563" algn="just" defTabSz="936163" rtl="0" eaLnBrk="1" fontAlgn="auto" latinLnBrk="0" hangingPunct="1">
              <a:lnSpc>
                <a:spcPts val="1800"/>
              </a:lnSpc>
              <a:spcBef>
                <a:spcPts val="600"/>
              </a:spcBef>
              <a:spcAft>
                <a:spcPts val="0"/>
              </a:spcAft>
              <a:buClrTx/>
              <a:buSzTx/>
              <a:buFontTx/>
              <a:buNone/>
              <a:tabLst/>
              <a:defRPr/>
            </a:pPr>
            <a:endParaRPr kumimoji="1" lang="en-US" altLang="ja-JP" sz="1500" b="0" i="0" u="sng" strike="noStrike" kern="1200" cap="none" spc="10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cxnSp>
        <p:nvCxnSpPr>
          <p:cNvPr id="23" name="直線コネクタ 22">
            <a:extLst>
              <a:ext uri="{FF2B5EF4-FFF2-40B4-BE49-F238E27FC236}">
                <a16:creationId xmlns:a16="http://schemas.microsoft.com/office/drawing/2014/main" id="{9596F1E9-724B-4971-BBD9-016CC31320C1}"/>
              </a:ext>
            </a:extLst>
          </p:cNvPr>
          <p:cNvCxnSpPr>
            <a:cxnSpLocks/>
          </p:cNvCxnSpPr>
          <p:nvPr/>
        </p:nvCxnSpPr>
        <p:spPr>
          <a:xfrm>
            <a:off x="135327" y="1196752"/>
            <a:ext cx="5049001" cy="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24" name="直線コネクタ 23">
            <a:extLst>
              <a:ext uri="{FF2B5EF4-FFF2-40B4-BE49-F238E27FC236}">
                <a16:creationId xmlns:a16="http://schemas.microsoft.com/office/drawing/2014/main" id="{13F06EBA-95D5-45A4-B999-3616AFEBC4C5}"/>
              </a:ext>
            </a:extLst>
          </p:cNvPr>
          <p:cNvCxnSpPr>
            <a:cxnSpLocks/>
          </p:cNvCxnSpPr>
          <p:nvPr/>
        </p:nvCxnSpPr>
        <p:spPr>
          <a:xfrm>
            <a:off x="5332537" y="1196752"/>
            <a:ext cx="4356412" cy="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25" name="直線コネクタ 24">
            <a:extLst>
              <a:ext uri="{FF2B5EF4-FFF2-40B4-BE49-F238E27FC236}">
                <a16:creationId xmlns:a16="http://schemas.microsoft.com/office/drawing/2014/main" id="{1E6EBDC2-0CAB-46D9-A637-F30FC5903069}"/>
              </a:ext>
            </a:extLst>
          </p:cNvPr>
          <p:cNvCxnSpPr>
            <a:cxnSpLocks/>
          </p:cNvCxnSpPr>
          <p:nvPr/>
        </p:nvCxnSpPr>
        <p:spPr>
          <a:xfrm>
            <a:off x="5332537" y="1772816"/>
            <a:ext cx="4356412" cy="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26" name="直線コネクタ 25">
            <a:extLst>
              <a:ext uri="{FF2B5EF4-FFF2-40B4-BE49-F238E27FC236}">
                <a16:creationId xmlns:a16="http://schemas.microsoft.com/office/drawing/2014/main" id="{7593E193-C91D-4114-A106-6FFC0B34E38F}"/>
              </a:ext>
            </a:extLst>
          </p:cNvPr>
          <p:cNvCxnSpPr>
            <a:cxnSpLocks/>
          </p:cNvCxnSpPr>
          <p:nvPr/>
        </p:nvCxnSpPr>
        <p:spPr>
          <a:xfrm>
            <a:off x="287784" y="3571449"/>
            <a:ext cx="6516652" cy="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27" name="直線コネクタ 26">
            <a:extLst>
              <a:ext uri="{FF2B5EF4-FFF2-40B4-BE49-F238E27FC236}">
                <a16:creationId xmlns:a16="http://schemas.microsoft.com/office/drawing/2014/main" id="{53E4D3DA-24FE-4556-84F7-C4175785826A}"/>
              </a:ext>
            </a:extLst>
          </p:cNvPr>
          <p:cNvCxnSpPr>
            <a:cxnSpLocks/>
          </p:cNvCxnSpPr>
          <p:nvPr/>
        </p:nvCxnSpPr>
        <p:spPr>
          <a:xfrm>
            <a:off x="7117081" y="3573016"/>
            <a:ext cx="2162382" cy="0"/>
          </a:xfrm>
          <a:prstGeom prst="line">
            <a:avLst/>
          </a:prstGeom>
          <a:ln w="12700"/>
        </p:spPr>
        <p:style>
          <a:lnRef idx="1">
            <a:schemeClr val="accent1"/>
          </a:lnRef>
          <a:fillRef idx="0">
            <a:schemeClr val="accent1"/>
          </a:fillRef>
          <a:effectRef idx="0">
            <a:schemeClr val="accent1"/>
          </a:effectRef>
          <a:fontRef idx="minor">
            <a:schemeClr val="tx1"/>
          </a:fontRef>
        </p:style>
      </p:cxnSp>
      <p:sp>
        <p:nvSpPr>
          <p:cNvPr id="28" name="スライド番号プレースホルダー 1">
            <a:extLst>
              <a:ext uri="{FF2B5EF4-FFF2-40B4-BE49-F238E27FC236}">
                <a16:creationId xmlns:a16="http://schemas.microsoft.com/office/drawing/2014/main" id="{BCAF3562-AD31-4131-B4C7-2FFC6B4A0964}"/>
              </a:ext>
            </a:extLst>
          </p:cNvPr>
          <p:cNvSpPr>
            <a:spLocks noGrp="1"/>
          </p:cNvSpPr>
          <p:nvPr>
            <p:ph type="sldNum" sz="quarter" idx="12"/>
          </p:nvPr>
        </p:nvSpPr>
        <p:spPr>
          <a:xfrm>
            <a:off x="7709790" y="6465264"/>
            <a:ext cx="2311400" cy="365125"/>
          </a:xfrm>
        </p:spPr>
        <p:txBody>
          <a:bodyPr/>
          <a:lstStyle/>
          <a:p>
            <a:pPr marL="0" marR="0" lvl="0" indent="0" algn="r" defTabSz="913451" rtl="0" eaLnBrk="1" fontAlgn="auto" latinLnBrk="0" hangingPunct="1">
              <a:lnSpc>
                <a:spcPct val="100000"/>
              </a:lnSpc>
              <a:spcBef>
                <a:spcPts val="0"/>
              </a:spcBef>
              <a:spcAft>
                <a:spcPts val="0"/>
              </a:spcAft>
              <a:buClrTx/>
              <a:buSzTx/>
              <a:buFontTx/>
              <a:buNone/>
              <a:tabLst/>
              <a:defRPr/>
            </a:pPr>
            <a:fld id="{E8BA8041-834A-4C04-A0B8-421FCD2EF705}" type="slidenum">
              <a:rPr kumimoji="1" lang="ja-JP" altLang="en-US" sz="1800" b="0" i="0" u="none" strike="noStrike" kern="1200" cap="none" spc="0" normalizeH="0" baseline="0" noProof="0">
                <a:ln>
                  <a:noFill/>
                </a:ln>
                <a:solidFill>
                  <a:prstClr val="black">
                    <a:tint val="75000"/>
                  </a:prstClr>
                </a:solidFill>
                <a:effectLst/>
                <a:uLnTx/>
                <a:uFillTx/>
                <a:latin typeface="Meiryo UI" panose="020B0604030504040204" pitchFamily="50" charset="-128"/>
                <a:ea typeface="Meiryo UI" panose="020B0604030504040204" pitchFamily="50" charset="-128"/>
                <a:cs typeface="+mn-cs"/>
              </a:rPr>
              <a:pPr marL="0" marR="0" lvl="0" indent="0" algn="r" defTabSz="913451" rtl="0" eaLnBrk="1" fontAlgn="auto" latinLnBrk="0" hangingPunct="1">
                <a:lnSpc>
                  <a:spcPct val="100000"/>
                </a:lnSpc>
                <a:spcBef>
                  <a:spcPts val="0"/>
                </a:spcBef>
                <a:spcAft>
                  <a:spcPts val="0"/>
                </a:spcAft>
                <a:buClrTx/>
                <a:buSzTx/>
                <a:buFontTx/>
                <a:buNone/>
                <a:tabLst/>
                <a:defRPr/>
              </a:pPr>
              <a:t>2</a:t>
            </a:fld>
            <a:endParaRPr kumimoji="1" lang="ja-JP" altLang="en-US" sz="1800" b="0" i="0" u="none" strike="noStrike" kern="1200" cap="none" spc="0" normalizeH="0" baseline="0" noProof="0" dirty="0">
              <a:ln>
                <a:noFill/>
              </a:ln>
              <a:solidFill>
                <a:prstClr val="black">
                  <a:tint val="75000"/>
                </a:prstClr>
              </a:solidFill>
              <a:effectLst/>
              <a:uLnTx/>
              <a:uFillTx/>
              <a:latin typeface="Meiryo UI" panose="020B0604030504040204" pitchFamily="50" charset="-128"/>
              <a:ea typeface="Meiryo UI" panose="020B0604030504040204" pitchFamily="50" charset="-128"/>
              <a:cs typeface="+mn-cs"/>
            </a:endParaRPr>
          </a:p>
        </p:txBody>
      </p:sp>
      <p:sp>
        <p:nvSpPr>
          <p:cNvPr id="21" name="テキスト ボックス 20">
            <a:extLst>
              <a:ext uri="{FF2B5EF4-FFF2-40B4-BE49-F238E27FC236}">
                <a16:creationId xmlns:a16="http://schemas.microsoft.com/office/drawing/2014/main" id="{6FE61908-829E-4B0C-98E3-8713A74E411B}"/>
              </a:ext>
            </a:extLst>
          </p:cNvPr>
          <p:cNvSpPr txBox="1"/>
          <p:nvPr/>
        </p:nvSpPr>
        <p:spPr>
          <a:xfrm>
            <a:off x="1883011" y="6588405"/>
            <a:ext cx="1604675" cy="272201"/>
          </a:xfrm>
          <a:prstGeom prst="rect">
            <a:avLst/>
          </a:prstGeom>
          <a:noFill/>
          <a:ln w="6350">
            <a:noFill/>
          </a:ln>
        </p:spPr>
        <p:style>
          <a:lnRef idx="2">
            <a:schemeClr val="dk1"/>
          </a:lnRef>
          <a:fillRef idx="1">
            <a:schemeClr val="lt1"/>
          </a:fillRef>
          <a:effectRef idx="0">
            <a:schemeClr val="dk1"/>
          </a:effectRef>
          <a:fontRef idx="minor">
            <a:schemeClr val="dk1"/>
          </a:fontRef>
        </p:style>
        <p:txBody>
          <a:bodyPr wrap="square" rtlCol="0">
            <a:spAutoFit/>
          </a:bodyPr>
          <a:lstStyle/>
          <a:p>
            <a:pPr marL="0" marR="0" lvl="0" indent="0" algn="l" defTabSz="898581" rtl="0" eaLnBrk="1" fontAlgn="base" latinLnBrk="0" hangingPunct="1">
              <a:lnSpc>
                <a:spcPct val="100000"/>
              </a:lnSpc>
              <a:spcBef>
                <a:spcPct val="0"/>
              </a:spcBef>
              <a:spcAft>
                <a:spcPct val="0"/>
              </a:spcAft>
              <a:buClrTx/>
              <a:buSzTx/>
              <a:buFontTx/>
              <a:buNone/>
              <a:tabLst/>
              <a:defRPr/>
            </a:pPr>
            <a:r>
              <a:rPr kumimoji="1" lang="ja-JP" altLang="en-US" sz="1179" b="0" i="0" u="none" strike="noStrike" kern="1200" cap="none" spc="0" normalizeH="0" baseline="0" noProof="0" dirty="0">
                <a:ln>
                  <a:noFill/>
                </a:ln>
                <a:solidFill>
                  <a:srgbClr val="0000FF"/>
                </a:solidFill>
                <a:effectLst/>
                <a:uLnTx/>
                <a:uFillTx/>
                <a:latin typeface="Meiryo UI" panose="020B0604030504040204" pitchFamily="50" charset="-128"/>
                <a:ea typeface="Meiryo UI" panose="020B0604030504040204" pitchFamily="50" charset="-128"/>
              </a:rPr>
              <a:t>茶ぶり商品</a:t>
            </a:r>
            <a:endParaRPr kumimoji="1" lang="en-US" altLang="ja-JP" sz="1179" b="0" i="0" u="none" strike="noStrike" kern="1200" cap="none" spc="0" normalizeH="0" baseline="0" noProof="0" dirty="0">
              <a:ln>
                <a:noFill/>
              </a:ln>
              <a:solidFill>
                <a:srgbClr val="0000FF"/>
              </a:solidFill>
              <a:effectLst/>
              <a:uLnTx/>
              <a:uFillTx/>
              <a:latin typeface="Meiryo UI" panose="020B0604030504040204" pitchFamily="50" charset="-128"/>
              <a:ea typeface="Meiryo UI" panose="020B0604030504040204" pitchFamily="50" charset="-128"/>
            </a:endParaRPr>
          </a:p>
        </p:txBody>
      </p:sp>
      <p:sp>
        <p:nvSpPr>
          <p:cNvPr id="35" name="テキスト ボックス 34">
            <a:extLst>
              <a:ext uri="{FF2B5EF4-FFF2-40B4-BE49-F238E27FC236}">
                <a16:creationId xmlns:a16="http://schemas.microsoft.com/office/drawing/2014/main" id="{97ED3296-333E-4381-866A-918D2D035ED4}"/>
              </a:ext>
            </a:extLst>
          </p:cNvPr>
          <p:cNvSpPr txBox="1"/>
          <p:nvPr/>
        </p:nvSpPr>
        <p:spPr>
          <a:xfrm>
            <a:off x="4324924" y="6590901"/>
            <a:ext cx="1095401" cy="272201"/>
          </a:xfrm>
          <a:prstGeom prst="rect">
            <a:avLst/>
          </a:prstGeom>
          <a:noFill/>
          <a:ln w="6350">
            <a:noFill/>
          </a:ln>
        </p:spPr>
        <p:style>
          <a:lnRef idx="2">
            <a:schemeClr val="dk1"/>
          </a:lnRef>
          <a:fillRef idx="1">
            <a:schemeClr val="lt1"/>
          </a:fillRef>
          <a:effectRef idx="0">
            <a:schemeClr val="dk1"/>
          </a:effectRef>
          <a:fontRef idx="minor">
            <a:schemeClr val="dk1"/>
          </a:fontRef>
        </p:style>
        <p:txBody>
          <a:bodyPr wrap="square" rtlCol="0">
            <a:spAutoFit/>
          </a:bodyPr>
          <a:lstStyle/>
          <a:p>
            <a:pPr marL="0" marR="0" lvl="0" indent="0" algn="l" defTabSz="898581" rtl="0" eaLnBrk="1" fontAlgn="base" latinLnBrk="0" hangingPunct="1">
              <a:lnSpc>
                <a:spcPct val="100000"/>
              </a:lnSpc>
              <a:spcBef>
                <a:spcPct val="0"/>
              </a:spcBef>
              <a:spcAft>
                <a:spcPct val="0"/>
              </a:spcAft>
              <a:buClrTx/>
              <a:buSzTx/>
              <a:buFontTx/>
              <a:buNone/>
              <a:tabLst/>
              <a:defRPr/>
            </a:pPr>
            <a:r>
              <a:rPr kumimoji="1" lang="ja-JP" altLang="en-US" sz="1179" b="0" i="0" u="none" strike="noStrike" kern="1200" cap="none" spc="0" normalizeH="0" baseline="0" noProof="0" dirty="0">
                <a:ln>
                  <a:noFill/>
                </a:ln>
                <a:solidFill>
                  <a:srgbClr val="0000FF"/>
                </a:solidFill>
                <a:effectLst/>
                <a:uLnTx/>
                <a:uFillTx/>
                <a:latin typeface="Meiryo UI" panose="020B0604030504040204" pitchFamily="50" charset="-128"/>
                <a:ea typeface="Meiryo UI" panose="020B0604030504040204" pitchFamily="50" charset="-128"/>
              </a:rPr>
              <a:t>加工場の様子</a:t>
            </a:r>
            <a:endParaRPr kumimoji="1" lang="en-US" altLang="ja-JP" sz="1179" b="0" i="0" u="none" strike="noStrike" kern="1200" cap="none" spc="0" normalizeH="0" baseline="0" noProof="0" dirty="0">
              <a:ln>
                <a:noFill/>
              </a:ln>
              <a:solidFill>
                <a:srgbClr val="0000FF"/>
              </a:solidFill>
              <a:effectLst/>
              <a:uLnTx/>
              <a:uFillTx/>
              <a:latin typeface="Meiryo UI" panose="020B0604030504040204" pitchFamily="50" charset="-128"/>
              <a:ea typeface="Meiryo UI" panose="020B0604030504040204" pitchFamily="50" charset="-128"/>
            </a:endParaRPr>
          </a:p>
        </p:txBody>
      </p:sp>
      <p:sp>
        <p:nvSpPr>
          <p:cNvPr id="19" name="正方形/長方形 18">
            <a:extLst>
              <a:ext uri="{FF2B5EF4-FFF2-40B4-BE49-F238E27FC236}">
                <a16:creationId xmlns:a16="http://schemas.microsoft.com/office/drawing/2014/main" id="{5DE9D85A-0873-4E93-A335-B72273E64E1E}"/>
              </a:ext>
            </a:extLst>
          </p:cNvPr>
          <p:cNvSpPr/>
          <p:nvPr/>
        </p:nvSpPr>
        <p:spPr>
          <a:xfrm>
            <a:off x="1593113" y="5609085"/>
            <a:ext cx="1512168" cy="98697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3451"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srgbClr val="FFFFFF"/>
              </a:solidFill>
              <a:effectLst/>
              <a:uLnTx/>
              <a:uFillTx/>
              <a:latin typeface="Calibri" panose="020F0502020204030204"/>
              <a:ea typeface="メイリオ" panose="020B0604030504040204" pitchFamily="50" charset="-128"/>
              <a:cs typeface="+mn-cs"/>
            </a:endParaRPr>
          </a:p>
        </p:txBody>
      </p:sp>
      <p:sp>
        <p:nvSpPr>
          <p:cNvPr id="20" name="正方形/長方形 19">
            <a:extLst>
              <a:ext uri="{FF2B5EF4-FFF2-40B4-BE49-F238E27FC236}">
                <a16:creationId xmlns:a16="http://schemas.microsoft.com/office/drawing/2014/main" id="{870D2DB5-3146-45A1-8264-102725BA8B88}"/>
              </a:ext>
            </a:extLst>
          </p:cNvPr>
          <p:cNvSpPr/>
          <p:nvPr/>
        </p:nvSpPr>
        <p:spPr>
          <a:xfrm>
            <a:off x="4100264" y="5613527"/>
            <a:ext cx="1512168" cy="98697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3451"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srgbClr val="FFFFFF"/>
              </a:solidFill>
              <a:effectLst/>
              <a:uLnTx/>
              <a:uFillTx/>
              <a:latin typeface="Calibri" panose="020F0502020204030204"/>
              <a:ea typeface="メイリオ" panose="020B0604030504040204" pitchFamily="50" charset="-128"/>
              <a:cs typeface="+mn-cs"/>
            </a:endParaRPr>
          </a:p>
        </p:txBody>
      </p:sp>
    </p:spTree>
    <p:extLst>
      <p:ext uri="{BB962C8B-B14F-4D97-AF65-F5344CB8AC3E}">
        <p14:creationId xmlns:p14="http://schemas.microsoft.com/office/powerpoint/2010/main" val="430314695"/>
      </p:ext>
    </p:extLst>
  </p:cSld>
  <p:clrMapOvr>
    <a:masterClrMapping/>
  </p:clrMapOvr>
</p:sld>
</file>

<file path=ppt/theme/theme1.xml><?xml version="1.0" encoding="utf-8"?>
<a:theme xmlns:a="http://schemas.openxmlformats.org/drawingml/2006/main" name="99_標準デザイン">
  <a:themeElements>
    <a:clrScheme name="2_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2_標準デザイン">
      <a:majorFont>
        <a:latin typeface="HGP創英角ｺﾞｼｯｸUB"/>
        <a:ea typeface="HGP創英角ｺﾞｼｯｸUB"/>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66CC"/>
        </a:solidFill>
        <a:ln w="9525" cap="flat" cmpd="sng" algn="ctr">
          <a:no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1" lang="ja-JP" altLang="en-US" sz="1800" b="0" i="0" u="none" strike="noStrike" cap="none" normalizeH="0" baseline="0" smtClean="0">
            <a:ln>
              <a:noFill/>
            </a:ln>
            <a:solidFill>
              <a:schemeClr val="tx1"/>
            </a:solidFill>
            <a:effectLst/>
            <a:latin typeface="Arial" charset="0"/>
            <a:ea typeface="ＭＳ Ｐゴシック" pitchFamily="50" charset="-128"/>
          </a:defRPr>
        </a:defPPr>
      </a:lstStyle>
    </a:spDef>
    <a:lnDef>
      <a:spPr bwMode="auto">
        <a:xfrm>
          <a:off x="0" y="0"/>
          <a:ext cx="1" cy="1"/>
        </a:xfrm>
        <a:custGeom>
          <a:avLst/>
          <a:gdLst/>
          <a:ahLst/>
          <a:cxnLst/>
          <a:rect l="0" t="0" r="0" b="0"/>
          <a:pathLst/>
        </a:custGeom>
        <a:solidFill>
          <a:srgbClr val="0066CC"/>
        </a:solidFill>
        <a:ln w="9525" cap="flat" cmpd="sng" algn="ctr">
          <a:no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1" lang="ja-JP" altLang="en-US" sz="1800" b="0" i="0" u="none" strike="noStrike" cap="none" normalizeH="0" baseline="0" smtClean="0">
            <a:ln>
              <a:noFill/>
            </a:ln>
            <a:solidFill>
              <a:schemeClr val="tx1"/>
            </a:solidFill>
            <a:effectLst/>
            <a:latin typeface="Arial" charset="0"/>
            <a:ea typeface="ＭＳ Ｐゴシック" pitchFamily="50" charset="-128"/>
          </a:defRPr>
        </a:defPPr>
      </a:lstStyle>
    </a:lnDef>
  </a:objectDefaults>
  <a:extraClrSchemeLst>
    <a:extraClrScheme>
      <a:clrScheme name="2_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2_標準デザイン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2_標準デザイン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2_標準デザイン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2_標準デザイン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2_標準デザイン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2_標準デザイン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2_標準デザイン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2_標準デザイン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2_標準デザイン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2_標準デザイン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2_標準デザイン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38_デザインの設定">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6_Office テーマ">
  <a:themeElements>
    <a:clrScheme name="ユーザー定義 1">
      <a:dk1>
        <a:srgbClr val="000000"/>
      </a:dk1>
      <a:lt1>
        <a:srgbClr val="FFFFFF"/>
      </a:lt1>
      <a:dk2>
        <a:srgbClr val="EE9205"/>
      </a:dk2>
      <a:lt2>
        <a:srgbClr val="FEF0DD"/>
      </a:lt2>
      <a:accent1>
        <a:srgbClr val="1E5193"/>
      </a:accent1>
      <a:accent2>
        <a:srgbClr val="8C96A0"/>
      </a:accent2>
      <a:accent3>
        <a:srgbClr val="E6EDF0"/>
      </a:accent3>
      <a:accent4>
        <a:srgbClr val="7F7F7F"/>
      </a:accent4>
      <a:accent5>
        <a:srgbClr val="7F7F7F"/>
      </a:accent5>
      <a:accent6>
        <a:srgbClr val="7F7F7F"/>
      </a:accent6>
      <a:hlink>
        <a:srgbClr val="7F7F7F"/>
      </a:hlink>
      <a:folHlink>
        <a:srgbClr val="7F7F7F"/>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Words>1120</Words>
  <PresentationFormat>ユーザー設定</PresentationFormat>
  <Paragraphs>57</Paragraphs>
  <Slides>2</Slides>
  <Notes>0</Notes>
  <HiddenSlides>0</HiddenSlides>
  <MMClips>0</MMClips>
  <ScaleCrop>false</ScaleCrop>
  <HeadingPairs>
    <vt:vector size="6" baseType="variant">
      <vt:variant>
        <vt:lpstr>使用されているフォント</vt:lpstr>
      </vt:variant>
      <vt:variant>
        <vt:i4>5</vt:i4>
      </vt:variant>
      <vt:variant>
        <vt:lpstr>テーマ</vt:lpstr>
      </vt:variant>
      <vt:variant>
        <vt:i4>3</vt:i4>
      </vt:variant>
      <vt:variant>
        <vt:lpstr>スライド タイトル</vt:lpstr>
      </vt:variant>
      <vt:variant>
        <vt:i4>2</vt:i4>
      </vt:variant>
    </vt:vector>
  </HeadingPairs>
  <TitlesOfParts>
    <vt:vector size="10" baseType="lpstr">
      <vt:lpstr>AR P丸ゴシック体E</vt:lpstr>
      <vt:lpstr>HGP創英角ｺﾞｼｯｸUB</vt:lpstr>
      <vt:lpstr>Meiryo UI</vt:lpstr>
      <vt:lpstr>Arial</vt:lpstr>
      <vt:lpstr>Calibri</vt:lpstr>
      <vt:lpstr>99_標準デザイン</vt:lpstr>
      <vt:lpstr>38_デザインの設定</vt:lpstr>
      <vt:lpstr>6_Office テーマ</vt:lpstr>
      <vt:lpstr>PowerPoint プレゼンテーション</vt:lpstr>
      <vt:lpstr>PowerPoint プレゼンテーション</vt:lpstr>
    </vt:vector>
  </TitlesOfParts>
  <LinksUpToDate>false</LinksUpToDate>
  <SharedDoc>false</SharedDoc>
  <HyperlinksChanged>false</HyperlinksChanged>
</Properties>
</file>

<file path=docProps/core.xml><?xml version="1.0" encoding="utf-8"?>
<cp:coreProperties xmlns:cp="http://schemas.openxmlformats.org/package/2006/metadata/core-properties" xmlns:dc="http://purl.org/dc/elements/1.1/" xmlns:dcterms="http://purl.org/dc/terms/" xmlns:xsi="http://www.w3.org/2001/XMLSchema-instance"/>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0x01010069C359F4415B24478131EE515CC945AF</vt:lpwstr>
  </property>
  <property fmtid="{D5CDD505-2E9C-101B-9397-08002B2CF9AE}" pid="3" name="MediaServiceImageTags">
    <vt:lpwstr/>
  </property>
</Properties>
</file>